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753" r:id="rId35"/>
    <p:sldId id="419" r:id="rId36"/>
    <p:sldId id="400" r:id="rId37"/>
    <p:sldId id="559" r:id="rId38"/>
    <p:sldId id="674" r:id="rId39"/>
    <p:sldId id="558" r:id="rId40"/>
    <p:sldId id="561" r:id="rId41"/>
    <p:sldId id="560" r:id="rId42"/>
    <p:sldId id="568" r:id="rId43"/>
    <p:sldId id="562" r:id="rId44"/>
    <p:sldId id="687" r:id="rId45"/>
    <p:sldId id="689" r:id="rId46"/>
    <p:sldId id="417" r:id="rId47"/>
    <p:sldId id="263" r:id="rId48"/>
    <p:sldId id="572" r:id="rId49"/>
    <p:sldId id="260" r:id="rId50"/>
    <p:sldId id="450" r:id="rId51"/>
    <p:sldId id="449" r:id="rId52"/>
    <p:sldId id="270" r:id="rId53"/>
    <p:sldId id="271" r:id="rId54"/>
    <p:sldId id="272" r:id="rId55"/>
    <p:sldId id="273" r:id="rId56"/>
    <p:sldId id="385" r:id="rId57"/>
    <p:sldId id="603" r:id="rId58"/>
    <p:sldId id="279" r:id="rId59"/>
    <p:sldId id="280" r:id="rId60"/>
    <p:sldId id="281" r:id="rId61"/>
    <p:sldId id="282" r:id="rId62"/>
    <p:sldId id="386" r:id="rId63"/>
    <p:sldId id="387" r:id="rId64"/>
    <p:sldId id="388" r:id="rId65"/>
    <p:sldId id="389" r:id="rId66"/>
    <p:sldId id="390" r:id="rId67"/>
    <p:sldId id="391" r:id="rId68"/>
    <p:sldId id="392" r:id="rId69"/>
    <p:sldId id="393" r:id="rId70"/>
    <p:sldId id="601" r:id="rId71"/>
    <p:sldId id="605" r:id="rId72"/>
    <p:sldId id="606" r:id="rId73"/>
    <p:sldId id="604" r:id="rId74"/>
    <p:sldId id="612" r:id="rId75"/>
    <p:sldId id="613" r:id="rId76"/>
    <p:sldId id="602" r:id="rId77"/>
    <p:sldId id="616" r:id="rId78"/>
    <p:sldId id="614" r:id="rId79"/>
    <p:sldId id="615" r:id="rId80"/>
    <p:sldId id="756" r:id="rId81"/>
    <p:sldId id="757" r:id="rId82"/>
    <p:sldId id="758" r:id="rId83"/>
    <p:sldId id="402" r:id="rId84"/>
    <p:sldId id="410" r:id="rId85"/>
    <p:sldId id="411" r:id="rId86"/>
    <p:sldId id="406" r:id="rId87"/>
    <p:sldId id="403" r:id="rId88"/>
    <p:sldId id="414" r:id="rId89"/>
    <p:sldId id="415" r:id="rId90"/>
    <p:sldId id="416" r:id="rId91"/>
    <p:sldId id="512" r:id="rId92"/>
    <p:sldId id="513" r:id="rId93"/>
    <p:sldId id="409" r:id="rId94"/>
    <p:sldId id="405" r:id="rId95"/>
    <p:sldId id="407" r:id="rId96"/>
    <p:sldId id="404" r:id="rId97"/>
    <p:sldId id="514" r:id="rId98"/>
    <p:sldId id="515" r:id="rId99"/>
    <p:sldId id="570" r:id="rId100"/>
    <p:sldId id="571" r:id="rId101"/>
    <p:sldId id="607" r:id="rId102"/>
    <p:sldId id="608" r:id="rId103"/>
    <p:sldId id="435" r:id="rId104"/>
    <p:sldId id="516" r:id="rId105"/>
    <p:sldId id="685" r:id="rId106"/>
    <p:sldId id="437" r:id="rId107"/>
    <p:sldId id="527" r:id="rId108"/>
    <p:sldId id="528" r:id="rId109"/>
    <p:sldId id="529" r:id="rId110"/>
    <p:sldId id="530" r:id="rId111"/>
    <p:sldId id="518" r:id="rId112"/>
    <p:sldId id="519" r:id="rId113"/>
    <p:sldId id="520" r:id="rId114"/>
    <p:sldId id="521" r:id="rId115"/>
    <p:sldId id="439" r:id="rId116"/>
    <p:sldId id="522" r:id="rId117"/>
    <p:sldId id="523" r:id="rId118"/>
    <p:sldId id="525" r:id="rId119"/>
    <p:sldId id="440" r:id="rId120"/>
    <p:sldId id="442" r:id="rId121"/>
    <p:sldId id="443" r:id="rId122"/>
    <p:sldId id="541" r:id="rId123"/>
    <p:sldId id="544" r:id="rId124"/>
    <p:sldId id="543" r:id="rId125"/>
    <p:sldId id="546" r:id="rId126"/>
    <p:sldId id="547" r:id="rId127"/>
    <p:sldId id="542" r:id="rId128"/>
    <p:sldId id="438" r:id="rId129"/>
    <p:sldId id="531" r:id="rId130"/>
    <p:sldId id="532" r:id="rId131"/>
    <p:sldId id="533" r:id="rId132"/>
    <p:sldId id="534" r:id="rId133"/>
    <p:sldId id="535" r:id="rId134"/>
    <p:sldId id="536" r:id="rId135"/>
    <p:sldId id="537" r:id="rId136"/>
    <p:sldId id="436" r:id="rId137"/>
    <p:sldId id="551" r:id="rId138"/>
    <p:sldId id="693" r:id="rId139"/>
    <p:sldId id="692" r:id="rId140"/>
    <p:sldId id="549" r:id="rId141"/>
    <p:sldId id="538" r:id="rId142"/>
    <p:sldId id="539" r:id="rId143"/>
    <p:sldId id="686" r:id="rId144"/>
    <p:sldId id="540" r:id="rId145"/>
    <p:sldId id="575" r:id="rId146"/>
    <p:sldId id="574" r:id="rId147"/>
    <p:sldId id="576" r:id="rId148"/>
    <p:sldId id="577" r:id="rId149"/>
    <p:sldId id="578" r:id="rId150"/>
    <p:sldId id="579" r:id="rId151"/>
    <p:sldId id="550" r:id="rId152"/>
    <p:sldId id="684" r:id="rId153"/>
    <p:sldId id="548" r:id="rId154"/>
    <p:sldId id="526" r:id="rId155"/>
    <p:sldId id="690" r:id="rId156"/>
    <p:sldId id="694" r:id="rId157"/>
    <p:sldId id="695" r:id="rId158"/>
    <p:sldId id="696" r:id="rId159"/>
    <p:sldId id="609" r:id="rId160"/>
    <p:sldId id="610" r:id="rId161"/>
    <p:sldId id="611" r:id="rId162"/>
    <p:sldId id="617" r:id="rId163"/>
    <p:sldId id="618" r:id="rId164"/>
    <p:sldId id="460" r:id="rId165"/>
    <p:sldId id="552" r:id="rId166"/>
    <p:sldId id="462" r:id="rId167"/>
    <p:sldId id="463" r:id="rId168"/>
    <p:sldId id="467" r:id="rId169"/>
    <p:sldId id="469" r:id="rId170"/>
    <p:sldId id="476" r:id="rId171"/>
    <p:sldId id="475" r:id="rId172"/>
    <p:sldId id="478" r:id="rId173"/>
    <p:sldId id="477" r:id="rId174"/>
    <p:sldId id="479" r:id="rId175"/>
    <p:sldId id="480" r:id="rId176"/>
    <p:sldId id="466" r:id="rId177"/>
    <p:sldId id="464" r:id="rId178"/>
    <p:sldId id="471" r:id="rId179"/>
    <p:sldId id="470" r:id="rId180"/>
    <p:sldId id="473" r:id="rId181"/>
    <p:sldId id="474" r:id="rId182"/>
    <p:sldId id="483" r:id="rId183"/>
    <p:sldId id="481" r:id="rId184"/>
    <p:sldId id="472" r:id="rId185"/>
    <p:sldId id="484" r:id="rId186"/>
    <p:sldId id="486" r:id="rId187"/>
    <p:sldId id="493" r:id="rId188"/>
    <p:sldId id="487" r:id="rId189"/>
    <p:sldId id="490" r:id="rId190"/>
    <p:sldId id="489" r:id="rId191"/>
    <p:sldId id="500" r:id="rId192"/>
    <p:sldId id="491" r:id="rId193"/>
    <p:sldId id="488" r:id="rId194"/>
    <p:sldId id="482" r:id="rId195"/>
    <p:sldId id="497" r:id="rId196"/>
    <p:sldId id="498" r:id="rId197"/>
    <p:sldId id="501" r:id="rId198"/>
    <p:sldId id="496" r:id="rId199"/>
    <p:sldId id="505" r:id="rId200"/>
    <p:sldId id="503" r:id="rId201"/>
    <p:sldId id="502" r:id="rId202"/>
    <p:sldId id="509" r:id="rId203"/>
    <p:sldId id="510" r:id="rId204"/>
    <p:sldId id="506" r:id="rId205"/>
    <p:sldId id="511" r:id="rId206"/>
    <p:sldId id="485" r:id="rId207"/>
    <p:sldId id="620" r:id="rId208"/>
    <p:sldId id="621" r:id="rId209"/>
    <p:sldId id="623" r:id="rId210"/>
    <p:sldId id="625" r:id="rId211"/>
    <p:sldId id="622" r:id="rId212"/>
    <p:sldId id="627" r:id="rId213"/>
    <p:sldId id="626" r:id="rId214"/>
    <p:sldId id="624" r:id="rId215"/>
    <p:sldId id="751" r:id="rId216"/>
    <p:sldId id="669" r:id="rId217"/>
    <p:sldId id="670" r:id="rId218"/>
    <p:sldId id="752" r:id="rId219"/>
    <p:sldId id="671" r:id="rId220"/>
    <p:sldId id="755" r:id="rId221"/>
    <p:sldId id="675" r:id="rId222"/>
    <p:sldId id="664" r:id="rId223"/>
    <p:sldId id="665" r:id="rId224"/>
    <p:sldId id="666" r:id="rId225"/>
    <p:sldId id="667" r:id="rId226"/>
    <p:sldId id="668" r:id="rId227"/>
    <p:sldId id="660" r:id="rId228"/>
    <p:sldId id="659" r:id="rId229"/>
    <p:sldId id="658" r:id="rId230"/>
    <p:sldId id="661" r:id="rId231"/>
    <p:sldId id="663" r:id="rId232"/>
    <p:sldId id="648" r:id="rId233"/>
    <p:sldId id="647" r:id="rId234"/>
    <p:sldId id="649" r:id="rId235"/>
    <p:sldId id="650" r:id="rId236"/>
    <p:sldId id="651" r:id="rId237"/>
    <p:sldId id="652" r:id="rId238"/>
    <p:sldId id="653" r:id="rId239"/>
    <p:sldId id="654" r:id="rId240"/>
    <p:sldId id="656" r:id="rId241"/>
    <p:sldId id="655" r:id="rId242"/>
    <p:sldId id="657" r:id="rId243"/>
    <p:sldId id="744" r:id="rId244"/>
    <p:sldId id="742" r:id="rId245"/>
    <p:sldId id="745" r:id="rId246"/>
    <p:sldId id="746" r:id="rId247"/>
    <p:sldId id="743" r:id="rId248"/>
    <p:sldId id="749" r:id="rId249"/>
    <p:sldId id="748" r:id="rId250"/>
    <p:sldId id="747" r:id="rId251"/>
    <p:sldId id="750" r:id="rId252"/>
    <p:sldId id="284" r:id="rId253"/>
    <p:sldId id="285" r:id="rId254"/>
    <p:sldId id="286" r:id="rId255"/>
    <p:sldId id="355" r:id="rId256"/>
    <p:sldId id="291" r:id="rId257"/>
    <p:sldId id="288" r:id="rId258"/>
    <p:sldId id="292" r:id="rId259"/>
    <p:sldId id="293" r:id="rId260"/>
    <p:sldId id="294" r:id="rId261"/>
    <p:sldId id="297" r:id="rId262"/>
    <p:sldId id="298" r:id="rId263"/>
    <p:sldId id="299" r:id="rId264"/>
    <p:sldId id="300" r:id="rId265"/>
    <p:sldId id="301" r:id="rId266"/>
    <p:sldId id="302" r:id="rId267"/>
    <p:sldId id="303" r:id="rId268"/>
    <p:sldId id="304" r:id="rId269"/>
    <p:sldId id="553" r:id="rId270"/>
    <p:sldId id="554" r:id="rId271"/>
    <p:sldId id="305" r:id="rId272"/>
    <p:sldId id="306" r:id="rId273"/>
    <p:sldId id="555" r:id="rId274"/>
    <p:sldId id="557" r:id="rId275"/>
    <p:sldId id="556" r:id="rId276"/>
    <p:sldId id="307" r:id="rId277"/>
    <p:sldId id="308" r:id="rId278"/>
    <p:sldId id="309" r:id="rId279"/>
    <p:sldId id="310" r:id="rId280"/>
    <p:sldId id="315" r:id="rId281"/>
    <p:sldId id="316" r:id="rId282"/>
    <p:sldId id="317" r:id="rId283"/>
    <p:sldId id="311" r:id="rId284"/>
    <p:sldId id="312" r:id="rId285"/>
    <p:sldId id="313" r:id="rId286"/>
    <p:sldId id="314" r:id="rId287"/>
    <p:sldId id="318" r:id="rId288"/>
    <p:sldId id="319" r:id="rId289"/>
    <p:sldId id="320" r:id="rId290"/>
    <p:sldId id="321" r:id="rId291"/>
    <p:sldId id="322" r:id="rId292"/>
    <p:sldId id="323" r:id="rId293"/>
    <p:sldId id="324" r:id="rId294"/>
    <p:sldId id="326" r:id="rId295"/>
    <p:sldId id="327" r:id="rId296"/>
    <p:sldId id="328" r:id="rId297"/>
    <p:sldId id="329" r:id="rId298"/>
    <p:sldId id="330" r:id="rId299"/>
    <p:sldId id="331" r:id="rId300"/>
    <p:sldId id="332" r:id="rId301"/>
    <p:sldId id="333" r:id="rId302"/>
    <p:sldId id="334" r:id="rId303"/>
    <p:sldId id="335" r:id="rId304"/>
    <p:sldId id="336" r:id="rId305"/>
    <p:sldId id="337" r:id="rId306"/>
    <p:sldId id="338" r:id="rId307"/>
    <p:sldId id="339" r:id="rId308"/>
    <p:sldId id="340" r:id="rId309"/>
    <p:sldId id="341" r:id="rId310"/>
    <p:sldId id="342" r:id="rId311"/>
    <p:sldId id="343" r:id="rId312"/>
    <p:sldId id="344" r:id="rId313"/>
    <p:sldId id="345" r:id="rId314"/>
    <p:sldId id="346" r:id="rId315"/>
    <p:sldId id="347" r:id="rId316"/>
    <p:sldId id="348" r:id="rId317"/>
    <p:sldId id="349" r:id="rId318"/>
    <p:sldId id="350" r:id="rId319"/>
    <p:sldId id="351" r:id="rId320"/>
    <p:sldId id="352" r:id="rId321"/>
    <p:sldId id="353" r:id="rId322"/>
    <p:sldId id="354" r:id="rId323"/>
    <p:sldId id="356" r:id="rId324"/>
    <p:sldId id="357" r:id="rId325"/>
    <p:sldId id="358" r:id="rId326"/>
    <p:sldId id="359" r:id="rId327"/>
    <p:sldId id="360" r:id="rId328"/>
    <p:sldId id="580" r:id="rId329"/>
    <p:sldId id="619" r:id="rId330"/>
    <p:sldId id="581" r:id="rId331"/>
    <p:sldId id="582" r:id="rId332"/>
    <p:sldId id="631" r:id="rId333"/>
    <p:sldId id="628" r:id="rId334"/>
    <p:sldId id="629" r:id="rId335"/>
    <p:sldId id="630" r:id="rId336"/>
    <p:sldId id="697" r:id="rId337"/>
    <p:sldId id="699" r:id="rId338"/>
    <p:sldId id="700" r:id="rId339"/>
    <p:sldId id="698" r:id="rId340"/>
    <p:sldId id="632" r:id="rId341"/>
    <p:sldId id="702" r:id="rId342"/>
    <p:sldId id="703" r:id="rId343"/>
    <p:sldId id="707" r:id="rId344"/>
    <p:sldId id="701" r:id="rId345"/>
    <p:sldId id="633" r:id="rId346"/>
    <p:sldId id="634" r:id="rId347"/>
    <p:sldId id="708" r:id="rId348"/>
    <p:sldId id="704" r:id="rId349"/>
    <p:sldId id="705" r:id="rId350"/>
    <p:sldId id="706" r:id="rId351"/>
    <p:sldId id="710" r:id="rId352"/>
    <p:sldId id="711" r:id="rId353"/>
    <p:sldId id="712" r:id="rId354"/>
    <p:sldId id="709" r:id="rId355"/>
    <p:sldId id="713" r:id="rId356"/>
    <p:sldId id="714" r:id="rId357"/>
    <p:sldId id="729" r:id="rId358"/>
    <p:sldId id="728" r:id="rId359"/>
    <p:sldId id="731" r:id="rId360"/>
    <p:sldId id="727" r:id="rId361"/>
    <p:sldId id="730" r:id="rId362"/>
    <p:sldId id="732" r:id="rId363"/>
    <p:sldId id="733" r:id="rId364"/>
    <p:sldId id="734" r:id="rId365"/>
    <p:sldId id="737" r:id="rId366"/>
    <p:sldId id="738" r:id="rId367"/>
    <p:sldId id="739" r:id="rId368"/>
    <p:sldId id="736" r:id="rId369"/>
    <p:sldId id="735" r:id="rId370"/>
    <p:sldId id="740" r:id="rId371"/>
    <p:sldId id="741" r:id="rId372"/>
    <p:sldId id="718" r:id="rId373"/>
    <p:sldId id="720" r:id="rId374"/>
    <p:sldId id="721" r:id="rId375"/>
    <p:sldId id="723" r:id="rId376"/>
    <p:sldId id="719" r:id="rId377"/>
    <p:sldId id="715" r:id="rId378"/>
    <p:sldId id="716" r:id="rId379"/>
    <p:sldId id="717" r:id="rId380"/>
    <p:sldId id="724" r:id="rId381"/>
    <p:sldId id="725" r:id="rId382"/>
    <p:sldId id="361" r:id="rId383"/>
    <p:sldId id="362" r:id="rId384"/>
    <p:sldId id="363" r:id="rId385"/>
    <p:sldId id="364" r:id="rId386"/>
    <p:sldId id="635" r:id="rId387"/>
    <p:sldId id="638" r:id="rId388"/>
    <p:sldId id="641" r:id="rId389"/>
    <p:sldId id="639" r:id="rId390"/>
    <p:sldId id="640" r:id="rId391"/>
    <p:sldId id="644" r:id="rId392"/>
    <p:sldId id="646" r:id="rId393"/>
    <p:sldId id="673" r:id="rId394"/>
    <p:sldId id="677" r:id="rId395"/>
    <p:sldId id="678" r:id="rId396"/>
    <p:sldId id="645" r:id="rId397"/>
    <p:sldId id="642" r:id="rId398"/>
    <p:sldId id="643" r:id="rId399"/>
    <p:sldId id="683" r:id="rId400"/>
    <p:sldId id="679" r:id="rId401"/>
    <p:sldId id="680" r:id="rId402"/>
    <p:sldId id="681" r:id="rId403"/>
    <p:sldId id="682" r:id="rId404"/>
    <p:sldId id="432" r:id="rId405"/>
    <p:sldId id="433" r:id="rId406"/>
    <p:sldId id="434" r:id="rId407"/>
    <p:sldId id="423" r:id="rId408"/>
    <p:sldId id="563" r:id="rId409"/>
    <p:sldId id="592" r:id="rId410"/>
    <p:sldId id="564" r:id="rId411"/>
    <p:sldId id="565" r:id="rId412"/>
    <p:sldId id="586" r:id="rId413"/>
    <p:sldId id="587" r:id="rId414"/>
    <p:sldId id="588" r:id="rId415"/>
    <p:sldId id="589" r:id="rId416"/>
    <p:sldId id="590" r:id="rId417"/>
    <p:sldId id="591" r:id="rId418"/>
    <p:sldId id="593" r:id="rId419"/>
    <p:sldId id="594" r:id="rId420"/>
    <p:sldId id="595" r:id="rId421"/>
    <p:sldId id="596" r:id="rId422"/>
    <p:sldId id="597" r:id="rId423"/>
    <p:sldId id="598" r:id="rId424"/>
    <p:sldId id="599" r:id="rId425"/>
    <p:sldId id="600" r:id="rId426"/>
    <p:sldId id="583" r:id="rId427"/>
    <p:sldId id="584" r:id="rId428"/>
    <p:sldId id="585" r:id="rId429"/>
    <p:sldId id="566" r:id="rId430"/>
    <p:sldId id="268" r:id="rId431"/>
    <p:sldId id="365" r:id="rId432"/>
    <p:sldId id="366" r:id="rId433"/>
    <p:sldId id="507" r:id="rId434"/>
    <p:sldId id="296" r:id="rId435"/>
    <p:sldId id="290" r:id="rId43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753"/>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756"/>
            <p14:sldId id="757"/>
            <p14:sldId id="758"/>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24"/>
            <p14:sldId id="751"/>
            <p14:sldId id="669"/>
            <p14:sldId id="670"/>
            <p14:sldId id="752"/>
            <p14:sldId id="671"/>
            <p14:sldId id="755"/>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96"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2021-11-30</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2021-11-30</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2021-11-30</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2021-11-30</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2021-11-30</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2021-11-30</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2021-11-30</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2021-11-30</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2021-11-30</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2021-11-30</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2021-11-30</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2021-11-30</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30.xml"/></Relationships>
</file>

<file path=ppt/slides/_rels/slide100.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47.xml"/><Relationship Id="rId4" Type="http://schemas.openxmlformats.org/officeDocument/2006/relationships/slide" Target="slide128.xml"/></Relationships>
</file>

<file path=ppt/slides/_rels/slide10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103.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123.jpeg"/></Relationships>
</file>

<file path=ppt/slides/_rels/slide107.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3.png"/><Relationship Id="rId7" Type="http://schemas.openxmlformats.org/officeDocument/2006/relationships/slide" Target="slide103.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11.jpeg"/><Relationship Id="rId4" Type="http://schemas.openxmlformats.org/officeDocument/2006/relationships/image" Target="../media/image114.png"/></Relationships>
</file>

<file path=ppt/slides/_rels/slide10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 Target="slide302.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30.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0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103.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11.jpeg"/><Relationship Id="rId4" Type="http://schemas.openxmlformats.org/officeDocument/2006/relationships/image" Target="../media/image114.png"/></Relationships>
</file>

<file path=ppt/slides/_rels/slide11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13.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slide" Target="slide10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14.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103.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11.jpeg"/><Relationship Id="rId4" Type="http://schemas.openxmlformats.org/officeDocument/2006/relationships/image" Target="../media/image114.png"/></Relationships>
</file>

<file path=ppt/slides/_rels/slide11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image" Target="../media/image131.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1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slide" Target="slide103.xml"/><Relationship Id="rId5" Type="http://schemas.openxmlformats.org/officeDocument/2006/relationships/slide" Target="slide430.xml"/><Relationship Id="rId4" Type="http://schemas.openxmlformats.org/officeDocument/2006/relationships/image" Target="../media/image134.png"/></Relationships>
</file>

<file path=ppt/slides/_rels/slide12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2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0.xml"/><Relationship Id="rId2" Type="http://schemas.openxmlformats.org/officeDocument/2006/relationships/slide" Target="slide302.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123.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image" Target="../media/image131.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25.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0.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26.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0.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2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10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slide" Target="slide103.xml"/><Relationship Id="rId4" Type="http://schemas.openxmlformats.org/officeDocument/2006/relationships/slide" Target="slide430.xml"/></Relationships>
</file>

<file path=ppt/slides/_rels/slide129.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image" Target="../media/image113.png"/><Relationship Id="rId7" Type="http://schemas.openxmlformats.org/officeDocument/2006/relationships/hyperlink" Target="../Content/ItCS/calendar.php-70.html" TargetMode="Externa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11.jpeg"/><Relationship Id="rId4" Type="http://schemas.openxmlformats.org/officeDocument/2006/relationships/image" Target="../media/image114.png"/></Relationships>
</file>

<file path=ppt/slides/_rels/slide1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 Target="slide103.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132.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0.jpeg"/><Relationship Id="rId7" Type="http://schemas.openxmlformats.org/officeDocument/2006/relationships/slide" Target="slide103.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42.jpeg"/><Relationship Id="rId4" Type="http://schemas.openxmlformats.org/officeDocument/2006/relationships/image" Target="../media/image141.jpeg"/></Relationships>
</file>

<file path=ppt/slides/_rels/slide13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slide" Target="slide103.xml"/><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46.png"/><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7.jpeg"/><Relationship Id="rId1" Type="http://schemas.openxmlformats.org/officeDocument/2006/relationships/slideLayout" Target="../slideLayouts/slideLayout2.xml"/><Relationship Id="rId5" Type="http://schemas.openxmlformats.org/officeDocument/2006/relationships/slide" Target="slide103.xml"/><Relationship Id="rId4" Type="http://schemas.openxmlformats.org/officeDocument/2006/relationships/slide" Target="slide430.xml"/></Relationships>
</file>

<file path=ppt/slides/_rels/slide136.xml.rels><?xml version="1.0" encoding="UTF-8" standalone="yes"?>
<Relationships xmlns="http://schemas.openxmlformats.org/package/2006/relationships"><Relationship Id="rId3" Type="http://schemas.openxmlformats.org/officeDocument/2006/relationships/slide" Target="slide155.xml"/><Relationship Id="rId2" Type="http://schemas.openxmlformats.org/officeDocument/2006/relationships/slide" Target="slide138.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slide" Target="slide47.xml"/></Relationships>
</file>

<file path=ppt/slides/_rels/slide13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 Id="rId4" Type="http://schemas.openxmlformats.org/officeDocument/2006/relationships/image" Target="../media/image148.jpeg"/></Relationships>
</file>

<file path=ppt/slides/_rels/slide139.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 Id="rId5" Type="http://schemas.openxmlformats.org/officeDocument/2006/relationships/image" Target="../media/image151.jpeg"/><Relationship Id="rId4" Type="http://schemas.openxmlformats.org/officeDocument/2006/relationships/image" Target="../media/image150.png"/></Relationships>
</file>

<file path=ppt/slides/_rels/slide141.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3.png"/><Relationship Id="rId7" Type="http://schemas.openxmlformats.org/officeDocument/2006/relationships/slide" Target="slide47.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11.jpeg"/><Relationship Id="rId4" Type="http://schemas.openxmlformats.org/officeDocument/2006/relationships/image" Target="../media/image114.png"/></Relationships>
</file>

<file path=ppt/slides/_rels/slide14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143.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4.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4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7.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11.jpeg"/><Relationship Id="rId4" Type="http://schemas.openxmlformats.org/officeDocument/2006/relationships/image" Target="../media/image114.png"/></Relationships>
</file>

<file path=ppt/slides/_rels/slide148.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30.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5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7.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11.jpeg"/><Relationship Id="rId4" Type="http://schemas.openxmlformats.org/officeDocument/2006/relationships/image" Target="../media/image114.png"/></Relationships>
</file>

<file path=ppt/slides/_rels/slide154.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57.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8.png"/></Relationships>
</file>

<file path=ppt/slides/_rels/slide158.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0.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hyperlink" Target="../Content/ItCS/Block/" TargetMode="External"/></Relationships>
</file>

<file path=ppt/slides/_rels/slide15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166.jpe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26.jpeg"/><Relationship Id="rId4" Type="http://schemas.openxmlformats.org/officeDocument/2006/relationships/image" Target="../media/image164.jpeg"/></Relationships>
</file>

<file path=ppt/slides/_rels/slide166.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111.jpeg"/><Relationship Id="rId7" Type="http://schemas.openxmlformats.org/officeDocument/2006/relationships/hyperlink" Target="../Content/ItCS/calendar.php-61.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69.png"/><Relationship Id="rId4" Type="http://schemas.openxmlformats.org/officeDocument/2006/relationships/image" Target="../media/image168.png"/></Relationships>
</file>

<file path=ppt/slides/_rels/slide168.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111.jpeg"/><Relationship Id="rId7" Type="http://schemas.openxmlformats.org/officeDocument/2006/relationships/hyperlink" Target="../Content/ItCS/calendar.php-55.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72.png"/><Relationship Id="rId4" Type="http://schemas.openxmlformats.org/officeDocument/2006/relationships/image" Target="../media/image171.png"/></Relationships>
</file>

<file path=ppt/slides/_rels/slide1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111.jpeg"/><Relationship Id="rId7" Type="http://schemas.openxmlformats.org/officeDocument/2006/relationships/hyperlink" Target="../Content/ItCS/calendar.php-61.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7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174.png"/></Relationships>
</file>

<file path=ppt/slides/_rels/slide17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174.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111.jpeg"/><Relationship Id="rId7" Type="http://schemas.openxmlformats.org/officeDocument/2006/relationships/hyperlink" Target="../Content/ItCS/calendar.php-61.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177.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111.jpeg"/><Relationship Id="rId7" Type="http://schemas.openxmlformats.org/officeDocument/2006/relationships/hyperlink" Target="../Content/ItCS/calendar.php-56.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78.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111.jpeg"/><Relationship Id="rId7" Type="http://schemas.openxmlformats.org/officeDocument/2006/relationships/hyperlink" Target="../Content/ItCS/calendar.php-59.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7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81.png"/><Relationship Id="rId4" Type="http://schemas.openxmlformats.org/officeDocument/2006/relationships/image" Target="../media/image180.png"/></Relationships>
</file>

<file path=ppt/slides/_rels/slide1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84.png"/><Relationship Id="rId4" Type="http://schemas.openxmlformats.org/officeDocument/2006/relationships/image" Target="../media/image183.png"/></Relationships>
</file>

<file path=ppt/slides/_rels/slide181.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182.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88.jpeg"/><Relationship Id="rId4" Type="http://schemas.openxmlformats.org/officeDocument/2006/relationships/image" Target="../media/image187.png"/></Relationships>
</file>

<file path=ppt/slides/_rels/slide183.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8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91.png"/><Relationship Id="rId4" Type="http://schemas.openxmlformats.org/officeDocument/2006/relationships/image" Target="../media/image190.png"/></Relationships>
</file>

<file path=ppt/slides/_rels/slide18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87.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18" Type="http://schemas.openxmlformats.org/officeDocument/2006/relationships/image" Target="../media/image207.png"/><Relationship Id="rId3" Type="http://schemas.openxmlformats.org/officeDocument/2006/relationships/slide" Target="slide47.xml"/><Relationship Id="rId7" Type="http://schemas.openxmlformats.org/officeDocument/2006/relationships/image" Target="../media/image196.png"/><Relationship Id="rId12" Type="http://schemas.openxmlformats.org/officeDocument/2006/relationships/image" Target="../media/image201.png"/><Relationship Id="rId17" Type="http://schemas.openxmlformats.org/officeDocument/2006/relationships/image" Target="../media/image206.png"/><Relationship Id="rId2" Type="http://schemas.openxmlformats.org/officeDocument/2006/relationships/image" Target="../media/image193.jpeg"/><Relationship Id="rId16"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slide" Target="slide430.xml"/><Relationship Id="rId9" Type="http://schemas.openxmlformats.org/officeDocument/2006/relationships/image" Target="../media/image198.png"/><Relationship Id="rId14" Type="http://schemas.openxmlformats.org/officeDocument/2006/relationships/image" Target="../media/image203.png"/></Relationships>
</file>

<file path=ppt/slides/_rels/slide18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89.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193.jpe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11.jpeg"/><Relationship Id="rId5" Type="http://schemas.openxmlformats.org/officeDocument/2006/relationships/image" Target="../media/image210.png"/><Relationship Id="rId4" Type="http://schemas.openxmlformats.org/officeDocument/2006/relationships/image" Target="../media/image209.png"/></Relationships>
</file>

<file path=ppt/slides/_rels/slide1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16.jpeg"/><Relationship Id="rId3" Type="http://schemas.openxmlformats.org/officeDocument/2006/relationships/slide" Target="slide430.xml"/><Relationship Id="rId7" Type="http://schemas.openxmlformats.org/officeDocument/2006/relationships/image" Target="../media/image21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9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18.png"/><Relationship Id="rId4" Type="http://schemas.openxmlformats.org/officeDocument/2006/relationships/image" Target="../media/image217.png"/></Relationships>
</file>

<file path=ppt/slides/_rels/slide19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9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19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1.png"/></Relationships>
</file>

<file path=ppt/slides/_rels/slide19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19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9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199.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slide" Target="slide12.xml"/><Relationship Id="rId7" Type="http://schemas.openxmlformats.org/officeDocument/2006/relationships/slide" Target="slide25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7.xml"/><Relationship Id="rId5" Type="http://schemas.openxmlformats.org/officeDocument/2006/relationships/slide" Target="slide46.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202.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0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20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20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29.jpeg"/><Relationship Id="rId4" Type="http://schemas.openxmlformats.org/officeDocument/2006/relationships/image" Target="../media/image228.png"/></Relationships>
</file>

<file path=ppt/slides/_rels/slide20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31.jpeg"/><Relationship Id="rId5" Type="http://schemas.openxmlformats.org/officeDocument/2006/relationships/slide" Target="slide83.xml"/><Relationship Id="rId4" Type="http://schemas.openxmlformats.org/officeDocument/2006/relationships/image" Target="../media/image230.png"/></Relationships>
</file>

<file path=ppt/slides/_rels/slide20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4.xml"/><Relationship Id="rId13" Type="http://schemas.openxmlformats.org/officeDocument/2006/relationships/slide" Target="slide325.xml"/><Relationship Id="rId3" Type="http://schemas.openxmlformats.org/officeDocument/2006/relationships/slide" Target="slide166.xml"/><Relationship Id="rId7" Type="http://schemas.openxmlformats.org/officeDocument/2006/relationships/slide" Target="slide197.xml"/><Relationship Id="rId12" Type="http://schemas.openxmlformats.org/officeDocument/2006/relationships/slide" Target="slide267.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6.xml"/><Relationship Id="rId11" Type="http://schemas.openxmlformats.org/officeDocument/2006/relationships/slide" Target="slide256.xml"/><Relationship Id="rId5" Type="http://schemas.openxmlformats.org/officeDocument/2006/relationships/slide" Target="slide182.xml"/><Relationship Id="rId10" Type="http://schemas.openxmlformats.org/officeDocument/2006/relationships/slide" Target="slide88.xml"/><Relationship Id="rId4" Type="http://schemas.openxmlformats.org/officeDocument/2006/relationships/slide" Target="slide176.xml"/><Relationship Id="rId9" Type="http://schemas.openxmlformats.org/officeDocument/2006/relationships/slide" Target="slide84.xml"/><Relationship Id="rId14" Type="http://schemas.openxmlformats.org/officeDocument/2006/relationships/slide" Target="slide430.xml"/></Relationships>
</file>

<file path=ppt/slides/_rels/slide21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hyperlink" Target="../Content/ItCS/calendar.php-108.html" TargetMode="External"/></Relationships>
</file>

<file path=ppt/slides/_rels/slide21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21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21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21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1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217.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slide" Target="slide430.xml"/><Relationship Id="rId7" Type="http://schemas.openxmlformats.org/officeDocument/2006/relationships/image" Target="../media/image24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4.png"/><Relationship Id="rId4" Type="http://schemas.openxmlformats.org/officeDocument/2006/relationships/hyperlink" Target="../Content/ItCS/BGPlay-master/run_bgplay.html" TargetMode="External"/><Relationship Id="rId9" Type="http://schemas.openxmlformats.org/officeDocument/2006/relationships/image" Target="../media/image247.png"/></Relationships>
</file>

<file path=ppt/slides/_rels/slide21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48.jpeg"/><Relationship Id="rId4" Type="http://schemas.openxmlformats.org/officeDocument/2006/relationships/hyperlink" Target="https://bgp.he.net/" TargetMode="External"/></Relationships>
</file>

<file path=ppt/slides/_rels/slide21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2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png"/></Relationships>
</file>

<file path=ppt/slides/_rels/slide22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55.png"/></Relationships>
</file>

<file path=ppt/slides/_rels/slide22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22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2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228.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62.png"/><Relationship Id="rId4" Type="http://schemas.openxmlformats.org/officeDocument/2006/relationships/slide" Target="slide430.xml"/></Relationships>
</file>

<file path=ppt/slides/_rels/slide22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63.jpeg"/></Relationships>
</file>

<file path=ppt/slides/_rels/slide2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231.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slide" Target="slide430.xml"/><Relationship Id="rId7" Type="http://schemas.openxmlformats.org/officeDocument/2006/relationships/image" Target="../media/image267.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23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4.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27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5.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27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6.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27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6.jpeg"/></Relationships>
</file>

<file path=ppt/slides/_rels/slide23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7.jpeg"/></Relationships>
</file>

<file path=ppt/slides/_rels/slide23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8.jpe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27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1.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27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4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81.jpeg"/><Relationship Id="rId4" Type="http://schemas.openxmlformats.org/officeDocument/2006/relationships/image" Target="../media/image280.jpeg"/></Relationships>
</file>

<file path=ppt/slides/_rels/slide24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82.jpeg"/></Relationships>
</file>

<file path=ppt/slides/_rels/slide246.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83.jpeg"/><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247.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84.jpeg"/><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24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24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25.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26.xml"/><Relationship Id="rId7" Type="http://schemas.openxmlformats.org/officeDocument/2006/relationships/slide" Target="slide3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9.xml"/><Relationship Id="rId10" Type="http://schemas.openxmlformats.org/officeDocument/2006/relationships/slide" Target="slide430.xml"/><Relationship Id="rId4" Type="http://schemas.openxmlformats.org/officeDocument/2006/relationships/slide" Target="slide28.xml"/><Relationship Id="rId9" Type="http://schemas.openxmlformats.org/officeDocument/2006/relationships/slide" Target="slide44.xml"/></Relationships>
</file>

<file path=ppt/slides/_rels/slide25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2.xml.rels><?xml version="1.0" encoding="UTF-8" standalone="yes"?>
<Relationships xmlns="http://schemas.openxmlformats.org/package/2006/relationships"><Relationship Id="rId3" Type="http://schemas.openxmlformats.org/officeDocument/2006/relationships/slide" Target="slide408.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slide" Target="slide2.xml"/></Relationships>
</file>

<file path=ppt/slides/_rels/slide253.xml.rels><?xml version="1.0" encoding="UTF-8" standalone="yes"?>
<Relationships xmlns="http://schemas.openxmlformats.org/package/2006/relationships"><Relationship Id="rId3" Type="http://schemas.openxmlformats.org/officeDocument/2006/relationships/slide" Target="slide254.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382.xml"/><Relationship Id="rId4" Type="http://schemas.openxmlformats.org/officeDocument/2006/relationships/slide" Target="slide323.xml"/></Relationships>
</file>

<file path=ppt/slides/_rels/slide254.xml.rels><?xml version="1.0" encoding="UTF-8" standalone="yes"?>
<Relationships xmlns="http://schemas.openxmlformats.org/package/2006/relationships"><Relationship Id="rId8" Type="http://schemas.openxmlformats.org/officeDocument/2006/relationships/slide" Target="slide267.xml"/><Relationship Id="rId13" Type="http://schemas.openxmlformats.org/officeDocument/2006/relationships/slide" Target="slide296.xml"/><Relationship Id="rId18" Type="http://schemas.openxmlformats.org/officeDocument/2006/relationships/slide" Target="slide430.xml"/><Relationship Id="rId3" Type="http://schemas.openxmlformats.org/officeDocument/2006/relationships/slide" Target="slide256.xml"/><Relationship Id="rId7" Type="http://schemas.openxmlformats.org/officeDocument/2006/relationships/slide" Target="slide265.xml"/><Relationship Id="rId12" Type="http://schemas.openxmlformats.org/officeDocument/2006/relationships/slide" Target="slide290.xml"/><Relationship Id="rId17" Type="http://schemas.openxmlformats.org/officeDocument/2006/relationships/slide" Target="slide253.xml"/><Relationship Id="rId2" Type="http://schemas.openxmlformats.org/officeDocument/2006/relationships/slide" Target="slide255.xml"/><Relationship Id="rId16" Type="http://schemas.openxmlformats.org/officeDocument/2006/relationships/slide" Target="slide319.xml"/><Relationship Id="rId1" Type="http://schemas.openxmlformats.org/officeDocument/2006/relationships/slideLayout" Target="../slideLayouts/slideLayout2.xml"/><Relationship Id="rId6" Type="http://schemas.openxmlformats.org/officeDocument/2006/relationships/slide" Target="slide263.xml"/><Relationship Id="rId11" Type="http://schemas.openxmlformats.org/officeDocument/2006/relationships/slide" Target="slide283.xml"/><Relationship Id="rId5" Type="http://schemas.openxmlformats.org/officeDocument/2006/relationships/slide" Target="slide260.xml"/><Relationship Id="rId15" Type="http://schemas.openxmlformats.org/officeDocument/2006/relationships/slide" Target="slide313.xml"/><Relationship Id="rId10" Type="http://schemas.openxmlformats.org/officeDocument/2006/relationships/slide" Target="slide276.xml"/><Relationship Id="rId4" Type="http://schemas.openxmlformats.org/officeDocument/2006/relationships/slide" Target="slide258.xml"/><Relationship Id="rId9" Type="http://schemas.openxmlformats.org/officeDocument/2006/relationships/slide" Target="slide271.xml"/><Relationship Id="rId14" Type="http://schemas.openxmlformats.org/officeDocument/2006/relationships/slide" Target="slide306.xml"/></Relationships>
</file>

<file path=ppt/slides/_rels/slide25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 Target="slide254.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256.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57.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293.png"/><Relationship Id="rId4" Type="http://schemas.openxmlformats.org/officeDocument/2006/relationships/image" Target="../media/image292.png"/></Relationships>
</file>

<file path=ppt/slides/_rels/slide258.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5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254.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30.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61.xml.rels><?xml version="1.0" encoding="UTF-8" standalone="yes"?>
<Relationships xmlns="http://schemas.openxmlformats.org/package/2006/relationships"><Relationship Id="rId3" Type="http://schemas.openxmlformats.org/officeDocument/2006/relationships/image" Target="../media/image295.pn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26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301.png"/><Relationship Id="rId4" Type="http://schemas.openxmlformats.org/officeDocument/2006/relationships/image" Target="../media/image300.png"/></Relationships>
</file>

<file path=ppt/slides/_rels/slide263.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64.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s>
</file>

<file path=ppt/slides/_rels/slide265.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6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308.png"/><Relationship Id="rId4" Type="http://schemas.openxmlformats.org/officeDocument/2006/relationships/image" Target="../media/image307.png"/></Relationships>
</file>

<file path=ppt/slides/_rels/slide267.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6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9.png"/></Relationships>
</file>

<file path=ppt/slides/_rels/slide26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5" Type="http://schemas.openxmlformats.org/officeDocument/2006/relationships/image" Target="../media/image312.png"/><Relationship Id="rId4" Type="http://schemas.openxmlformats.org/officeDocument/2006/relationships/image" Target="../media/image311.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30.xml"/><Relationship Id="rId7" Type="http://schemas.openxmlformats.org/officeDocument/2006/relationships/image" Target="../media/image41.png"/><Relationship Id="rId2" Type="http://schemas.openxmlformats.org/officeDocument/2006/relationships/slide" Target="slide30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4" Type="http://schemas.openxmlformats.org/officeDocument/2006/relationships/image" Target="../media/image313.png"/></Relationships>
</file>

<file path=ppt/slides/_rels/slide271.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72.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317.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16.bmp"/><Relationship Id="rId5" Type="http://schemas.openxmlformats.org/officeDocument/2006/relationships/image" Target="../media/image315.bmp"/><Relationship Id="rId4" Type="http://schemas.openxmlformats.org/officeDocument/2006/relationships/image" Target="../media/image314.bmp"/></Relationships>
</file>

<file path=ppt/slides/_rels/slide27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5" Type="http://schemas.openxmlformats.org/officeDocument/2006/relationships/image" Target="../media/image319.png"/><Relationship Id="rId4" Type="http://schemas.openxmlformats.org/officeDocument/2006/relationships/image" Target="../media/image318.png"/></Relationships>
</file>

<file path=ppt/slides/_rels/slide27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5" Type="http://schemas.openxmlformats.org/officeDocument/2006/relationships/image" Target="../media/image321.png"/><Relationship Id="rId4" Type="http://schemas.openxmlformats.org/officeDocument/2006/relationships/image" Target="../media/image320.png"/></Relationships>
</file>

<file path=ppt/slides/_rels/slide27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276.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77.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78.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79.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331.png"/><Relationship Id="rId7" Type="http://schemas.openxmlformats.org/officeDocument/2006/relationships/image" Target="../media/image334.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33.png"/><Relationship Id="rId4" Type="http://schemas.openxmlformats.org/officeDocument/2006/relationships/image" Target="../media/image332.gif"/></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30.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slide" Target="slide254.xml"/><Relationship Id="rId7" Type="http://schemas.openxmlformats.org/officeDocument/2006/relationships/slide" Target="slide430.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81.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336.png"/><Relationship Id="rId7" Type="http://schemas.openxmlformats.org/officeDocument/2006/relationships/image" Target="../media/image340.gif"/><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39.png"/><Relationship Id="rId5" Type="http://schemas.openxmlformats.org/officeDocument/2006/relationships/image" Target="../media/image338.gif"/><Relationship Id="rId4" Type="http://schemas.openxmlformats.org/officeDocument/2006/relationships/image" Target="../media/image337.png"/></Relationships>
</file>

<file path=ppt/slides/_rels/slide28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slide" Target="slide254.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283.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84.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285.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346.bmp"/><Relationship Id="rId7" Type="http://schemas.openxmlformats.org/officeDocument/2006/relationships/image" Target="../media/image350.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bmp"/></Relationships>
</file>

<file path=ppt/slides/_rels/slide286.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slide" Target="slide254.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352.png"/></Relationships>
</file>

<file path=ppt/slides/_rels/slide287.xml.rels><?xml version="1.0" encoding="UTF-8" standalone="yes"?>
<Relationships xmlns="http://schemas.openxmlformats.org/package/2006/relationships"><Relationship Id="rId3" Type="http://schemas.openxmlformats.org/officeDocument/2006/relationships/slide" Target="slide254.xml"/><Relationship Id="rId7" Type="http://schemas.openxmlformats.org/officeDocument/2006/relationships/slide" Target="slide430.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88.xml.rels><?xml version="1.0" encoding="UTF-8" standalone="yes"?>
<Relationships xmlns="http://schemas.openxmlformats.org/package/2006/relationships"><Relationship Id="rId8" Type="http://schemas.openxmlformats.org/officeDocument/2006/relationships/image" Target="../media/image358.bmp"/><Relationship Id="rId3" Type="http://schemas.openxmlformats.org/officeDocument/2006/relationships/image" Target="../media/image353.bmp"/><Relationship Id="rId7" Type="http://schemas.openxmlformats.org/officeDocument/2006/relationships/image" Target="../media/image357.gif"/><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image" Target="../media/image355.gif"/><Relationship Id="rId4" Type="http://schemas.openxmlformats.org/officeDocument/2006/relationships/image" Target="../media/image354.bmp"/><Relationship Id="rId9" Type="http://schemas.openxmlformats.org/officeDocument/2006/relationships/slide" Target="slide430.xml"/></Relationships>
</file>

<file path=ppt/slides/_rels/slide289.xml.rels><?xml version="1.0" encoding="UTF-8" standalone="yes"?>
<Relationships xmlns="http://schemas.openxmlformats.org/package/2006/relationships"><Relationship Id="rId3" Type="http://schemas.openxmlformats.org/officeDocument/2006/relationships/image" Target="../media/image359.gif"/><Relationship Id="rId2" Type="http://schemas.openxmlformats.org/officeDocument/2006/relationships/slide" Target="slide254.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290.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91.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360.png"/><Relationship Id="rId7" Type="http://schemas.openxmlformats.org/officeDocument/2006/relationships/image" Target="../media/image364.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292.xml.rels><?xml version="1.0" encoding="UTF-8" standalone="yes"?>
<Relationships xmlns="http://schemas.openxmlformats.org/package/2006/relationships"><Relationship Id="rId3" Type="http://schemas.openxmlformats.org/officeDocument/2006/relationships/image" Target="../media/image365.bmp"/><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68.bmp"/><Relationship Id="rId5" Type="http://schemas.openxmlformats.org/officeDocument/2006/relationships/image" Target="../media/image367.png"/><Relationship Id="rId4" Type="http://schemas.openxmlformats.org/officeDocument/2006/relationships/image" Target="../media/image366.png"/></Relationships>
</file>

<file path=ppt/slides/_rels/slide293.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 Target="slide254.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370.bmp"/></Relationships>
</file>

<file path=ppt/slides/_rels/slide294.xml.rels><?xml version="1.0" encoding="UTF-8" standalone="yes"?>
<Relationships xmlns="http://schemas.openxmlformats.org/package/2006/relationships"><Relationship Id="rId3" Type="http://schemas.openxmlformats.org/officeDocument/2006/relationships/slide" Target="slide254.xml"/><Relationship Id="rId7" Type="http://schemas.openxmlformats.org/officeDocument/2006/relationships/slide" Target="slide430.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95.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373.gif"/><Relationship Id="rId4" Type="http://schemas.openxmlformats.org/officeDocument/2006/relationships/image" Target="../media/image372.png"/></Relationships>
</file>

<file path=ppt/slides/_rels/slide296.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97.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376.png"/><Relationship Id="rId4" Type="http://schemas.openxmlformats.org/officeDocument/2006/relationships/image" Target="../media/image375.png"/></Relationships>
</file>

<file path=ppt/slides/_rels/slide298.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80.bmp"/><Relationship Id="rId5" Type="http://schemas.openxmlformats.org/officeDocument/2006/relationships/image" Target="../media/image379.png"/><Relationship Id="rId4" Type="http://schemas.openxmlformats.org/officeDocument/2006/relationships/image" Target="../media/image378.bmp"/></Relationships>
</file>

<file path=ppt/slides/_rels/slide299.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slide" Target="slide254.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382.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30.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30.xml"/></Relationships>
</file>

<file path=ppt/slides/_rels/slide300.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385.png"/><Relationship Id="rId4" Type="http://schemas.openxmlformats.org/officeDocument/2006/relationships/image" Target="../media/image384.png"/></Relationships>
</file>

<file path=ppt/slides/_rels/slide301.xml.rels><?xml version="1.0" encoding="UTF-8" standalone="yes"?>
<Relationships xmlns="http://schemas.openxmlformats.org/package/2006/relationships"><Relationship Id="rId3" Type="http://schemas.openxmlformats.org/officeDocument/2006/relationships/image" Target="../media/image386.bmp"/><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388.png"/><Relationship Id="rId4" Type="http://schemas.openxmlformats.org/officeDocument/2006/relationships/image" Target="../media/image387.png"/></Relationships>
</file>

<file path=ppt/slides/_rels/slide30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slide" Target="slide254.xml"/><Relationship Id="rId7" Type="http://schemas.openxmlformats.org/officeDocument/2006/relationships/slide" Target="slide430.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04.xml.rels><?xml version="1.0" encoding="UTF-8" standalone="yes"?>
<Relationships xmlns="http://schemas.openxmlformats.org/package/2006/relationships"><Relationship Id="rId3" Type="http://schemas.openxmlformats.org/officeDocument/2006/relationships/image" Target="../media/image389.bmp"/><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391.png"/><Relationship Id="rId4" Type="http://schemas.openxmlformats.org/officeDocument/2006/relationships/image" Target="../media/image390.png"/></Relationships>
</file>

<file path=ppt/slides/_rels/slide305.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95.gif"/><Relationship Id="rId5" Type="http://schemas.openxmlformats.org/officeDocument/2006/relationships/image" Target="../media/image394.bmp"/><Relationship Id="rId4" Type="http://schemas.openxmlformats.org/officeDocument/2006/relationships/image" Target="../media/image393.bmp"/></Relationships>
</file>

<file path=ppt/slides/_rels/slide306.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07.xml.rels><?xml version="1.0" encoding="UTF-8" standalone="yes"?>
<Relationships xmlns="http://schemas.openxmlformats.org/package/2006/relationships"><Relationship Id="rId3" Type="http://schemas.openxmlformats.org/officeDocument/2006/relationships/image" Target="../media/image396.bmp"/><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image" Target="../media/image398.bmp"/><Relationship Id="rId4" Type="http://schemas.openxmlformats.org/officeDocument/2006/relationships/image" Target="../media/image397.bmp"/></Relationships>
</file>

<file path=ppt/slides/_rels/slide308.xml.rels><?xml version="1.0" encoding="UTF-8" standalone="yes"?>
<Relationships xmlns="http://schemas.openxmlformats.org/package/2006/relationships"><Relationship Id="rId3" Type="http://schemas.openxmlformats.org/officeDocument/2006/relationships/image" Target="../media/image400.bmp"/><Relationship Id="rId2" Type="http://schemas.openxmlformats.org/officeDocument/2006/relationships/slide" Target="slide254.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401.png"/></Relationships>
</file>

<file path=ppt/slides/_rels/slide309.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slide" Target="slide254.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31.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slide" Target="slide254.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404.png"/></Relationships>
</file>

<file path=ppt/slides/_rels/slide311.xml.rels><?xml version="1.0" encoding="UTF-8" standalone="yes"?>
<Relationships xmlns="http://schemas.openxmlformats.org/package/2006/relationships"><Relationship Id="rId3" Type="http://schemas.openxmlformats.org/officeDocument/2006/relationships/slide" Target="slide254.xml"/><Relationship Id="rId7" Type="http://schemas.openxmlformats.org/officeDocument/2006/relationships/slide" Target="slide430.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12.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396.bmp"/><Relationship Id="rId7" Type="http://schemas.openxmlformats.org/officeDocument/2006/relationships/image" Target="../media/image408.bmp"/><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407.bmp"/><Relationship Id="rId5" Type="http://schemas.openxmlformats.org/officeDocument/2006/relationships/image" Target="../media/image406.png"/><Relationship Id="rId4" Type="http://schemas.openxmlformats.org/officeDocument/2006/relationships/image" Target="../media/image405.png"/></Relationships>
</file>

<file path=ppt/slides/_rels/slide313.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14.xml.rels><?xml version="1.0" encoding="UTF-8" standalone="yes"?>
<Relationships xmlns="http://schemas.openxmlformats.org/package/2006/relationships"><Relationship Id="rId8" Type="http://schemas.openxmlformats.org/officeDocument/2006/relationships/image" Target="../media/image414.bmp"/><Relationship Id="rId3" Type="http://schemas.openxmlformats.org/officeDocument/2006/relationships/image" Target="../media/image409.png"/><Relationship Id="rId7" Type="http://schemas.openxmlformats.org/officeDocument/2006/relationships/image" Target="../media/image413.bmp"/><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412.bmp"/><Relationship Id="rId5" Type="http://schemas.openxmlformats.org/officeDocument/2006/relationships/image" Target="../media/image411.bmp"/><Relationship Id="rId4" Type="http://schemas.openxmlformats.org/officeDocument/2006/relationships/image" Target="../media/image410.png"/><Relationship Id="rId9" Type="http://schemas.openxmlformats.org/officeDocument/2006/relationships/slide" Target="slide430.xml"/></Relationships>
</file>

<file path=ppt/slides/_rels/slide315.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415.bmp"/><Relationship Id="rId7" Type="http://schemas.openxmlformats.org/officeDocument/2006/relationships/image" Target="../media/image419.bmp"/><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418.bmp"/><Relationship Id="rId5" Type="http://schemas.openxmlformats.org/officeDocument/2006/relationships/image" Target="../media/image417.bmp"/><Relationship Id="rId4" Type="http://schemas.openxmlformats.org/officeDocument/2006/relationships/image" Target="../media/image416.bmp"/></Relationships>
</file>

<file path=ppt/slides/_rels/slide316.xml.rels><?xml version="1.0" encoding="UTF-8" standalone="yes"?>
<Relationships xmlns="http://schemas.openxmlformats.org/package/2006/relationships"><Relationship Id="rId3" Type="http://schemas.openxmlformats.org/officeDocument/2006/relationships/slide" Target="slide254.xml"/><Relationship Id="rId7" Type="http://schemas.openxmlformats.org/officeDocument/2006/relationships/slide" Target="slide430.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17.xml.rels><?xml version="1.0" encoding="UTF-8" standalone="yes"?>
<Relationships xmlns="http://schemas.openxmlformats.org/package/2006/relationships"><Relationship Id="rId8" Type="http://schemas.openxmlformats.org/officeDocument/2006/relationships/image" Target="../media/image425.gif"/><Relationship Id="rId3" Type="http://schemas.openxmlformats.org/officeDocument/2006/relationships/image" Target="../media/image420.bmp"/><Relationship Id="rId7" Type="http://schemas.openxmlformats.org/officeDocument/2006/relationships/image" Target="../media/image424.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423.bmp"/><Relationship Id="rId5" Type="http://schemas.openxmlformats.org/officeDocument/2006/relationships/image" Target="../media/image422.bmp"/><Relationship Id="rId4" Type="http://schemas.openxmlformats.org/officeDocument/2006/relationships/image" Target="../media/image421.bmp"/><Relationship Id="rId9" Type="http://schemas.openxmlformats.org/officeDocument/2006/relationships/slide" Target="slide430.xml"/></Relationships>
</file>

<file path=ppt/slides/_rels/slide318.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428.bmp"/><Relationship Id="rId4" Type="http://schemas.openxmlformats.org/officeDocument/2006/relationships/image" Target="../media/image427.bmp"/></Relationships>
</file>

<file path=ppt/slides/_rels/slide319.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0.xml"/><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30.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hyperlink" Target="mailto:test01@10.10.1.14" TargetMode="External"/><Relationship Id="rId7" Type="http://schemas.openxmlformats.org/officeDocument/2006/relationships/image" Target="../media/image432.bmp"/><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321.xml.rels><?xml version="1.0" encoding="UTF-8" standalone="yes"?>
<Relationships xmlns="http://schemas.openxmlformats.org/package/2006/relationships"><Relationship Id="rId3" Type="http://schemas.openxmlformats.org/officeDocument/2006/relationships/slide" Target="slide254.xml"/><Relationship Id="rId7" Type="http://schemas.openxmlformats.org/officeDocument/2006/relationships/slide" Target="slide430.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22.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slide" Target="slide254.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435.bmp"/><Relationship Id="rId4" Type="http://schemas.openxmlformats.org/officeDocument/2006/relationships/image" Target="../media/image434.bmp"/></Relationships>
</file>

<file path=ppt/slides/_rels/slide323.xml.rels><?xml version="1.0" encoding="UTF-8" standalone="yes"?>
<Relationships xmlns="http://schemas.openxmlformats.org/package/2006/relationships"><Relationship Id="rId8" Type="http://schemas.openxmlformats.org/officeDocument/2006/relationships/slide" Target="slide357.xml"/><Relationship Id="rId3" Type="http://schemas.openxmlformats.org/officeDocument/2006/relationships/slide" Target="slide325.xml"/><Relationship Id="rId7" Type="http://schemas.openxmlformats.org/officeDocument/2006/relationships/slide" Target="slide347.xml"/><Relationship Id="rId12" Type="http://schemas.openxmlformats.org/officeDocument/2006/relationships/slide" Target="slide430.xml"/><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slide" Target="slide341.xml"/><Relationship Id="rId11" Type="http://schemas.openxmlformats.org/officeDocument/2006/relationships/slide" Target="slide253.xml"/><Relationship Id="rId5" Type="http://schemas.openxmlformats.org/officeDocument/2006/relationships/slide" Target="slide336.xml"/><Relationship Id="rId10" Type="http://schemas.openxmlformats.org/officeDocument/2006/relationships/slide" Target="slide372.xml"/><Relationship Id="rId4" Type="http://schemas.openxmlformats.org/officeDocument/2006/relationships/slide" Target="slide329.xml"/><Relationship Id="rId9" Type="http://schemas.openxmlformats.org/officeDocument/2006/relationships/slide" Target="slide364.xml"/></Relationships>
</file>

<file path=ppt/slides/_rels/slide324.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slide" Target="slide323.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32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0.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3.xml"/><Relationship Id="rId4" Type="http://schemas.openxmlformats.org/officeDocument/2006/relationships/image" Target="../media/image114.png"/></Relationships>
</file>

<file path=ppt/slides/_rels/slide326.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437.png"/><Relationship Id="rId7" Type="http://schemas.openxmlformats.org/officeDocument/2006/relationships/image" Target="../media/image440.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slide" Target="slide430.xml"/><Relationship Id="rId9" Type="http://schemas.openxmlformats.org/officeDocument/2006/relationships/image" Target="../media/image442.png"/></Relationships>
</file>

<file path=ppt/slides/_rels/slide327.xml.rels><?xml version="1.0" encoding="UTF-8" standalone="yes"?>
<Relationships xmlns="http://schemas.openxmlformats.org/package/2006/relationships"><Relationship Id="rId8" Type="http://schemas.openxmlformats.org/officeDocument/2006/relationships/image" Target="../media/image447.png"/><Relationship Id="rId3" Type="http://schemas.openxmlformats.org/officeDocument/2006/relationships/slide" Target="slide430.xml"/><Relationship Id="rId7" Type="http://schemas.openxmlformats.org/officeDocument/2006/relationships/image" Target="../media/image446.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2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5" Type="http://schemas.openxmlformats.org/officeDocument/2006/relationships/image" Target="../media/image449.png"/><Relationship Id="rId4" Type="http://schemas.openxmlformats.org/officeDocument/2006/relationships/image" Target="../media/image448.png"/></Relationships>
</file>

<file path=ppt/slides/_rels/slide32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0.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3.xml"/><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453.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33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332.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460.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333.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464.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s>
</file>

<file path=ppt/slides/_rels/slide33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33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5" Type="http://schemas.openxmlformats.org/officeDocument/2006/relationships/image" Target="../media/image469.png"/><Relationship Id="rId4" Type="http://schemas.openxmlformats.org/officeDocument/2006/relationships/image" Target="../media/image468.png"/></Relationships>
</file>

<file path=ppt/slides/_rels/slide33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0.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3.xml"/><Relationship Id="rId4" Type="http://schemas.openxmlformats.org/officeDocument/2006/relationships/image" Target="../media/image114.png"/></Relationships>
</file>

<file path=ppt/slides/_rels/slide337.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473.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38.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477.png"/><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33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323.xml"/><Relationship Id="rId4" Type="http://schemas.openxmlformats.org/officeDocument/2006/relationships/image" Target="../media/image114.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github.com/microsoft/terminal/releases/tag/v1.11.2921.0" TargetMode="External"/><Relationship Id="rId7" Type="http://schemas.openxmlformats.org/officeDocument/2006/relationships/image" Target="../media/image71.png"/><Relationship Id="rId2" Type="http://schemas.openxmlformats.org/officeDocument/2006/relationships/hyperlink" Target="https://aka.ms/wslubuntu2004" TargetMode="Externa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slide" Target="slide430.xml"/><Relationship Id="rId4" Type="http://schemas.openxmlformats.org/officeDocument/2006/relationships/slide" Target="slide25.xml"/></Relationships>
</file>

<file path=ppt/slides/_rels/slide340.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slide" Target="slide430.xml"/><Relationship Id="rId7" Type="http://schemas.openxmlformats.org/officeDocument/2006/relationships/image" Target="../media/image481.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9.png"/><Relationship Id="rId4" Type="http://schemas.openxmlformats.org/officeDocument/2006/relationships/image" Target="../media/image478.png"/></Relationships>
</file>

<file path=ppt/slides/_rels/slide34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0.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3.xml"/><Relationship Id="rId4" Type="http://schemas.openxmlformats.org/officeDocument/2006/relationships/image" Target="../media/image114.png"/></Relationships>
</file>

<file path=ppt/slides/_rels/slide34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73.png"/><Relationship Id="rId5" Type="http://schemas.openxmlformats.org/officeDocument/2006/relationships/image" Target="../media/image484.png"/><Relationship Id="rId4" Type="http://schemas.openxmlformats.org/officeDocument/2006/relationships/image" Target="../media/image483.png"/></Relationships>
</file>

<file path=ppt/slides/_rels/slide343.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3.xml"/><Relationship Id="rId2" Type="http://schemas.openxmlformats.org/officeDocument/2006/relationships/slide" Target="slide430.xml"/><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76.png"/><Relationship Id="rId4" Type="http://schemas.openxmlformats.org/officeDocument/2006/relationships/image" Target="../media/image475.png"/></Relationships>
</file>

<file path=ppt/slides/_rels/slide34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323.xml"/><Relationship Id="rId4" Type="http://schemas.openxmlformats.org/officeDocument/2006/relationships/image" Target="../media/image114.png"/></Relationships>
</file>

<file path=ppt/slides/_rels/slide34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78.png"/></Relationships>
</file>

<file path=ppt/slides/_rels/slide346.xml.rels><?xml version="1.0" encoding="UTF-8" standalone="yes"?>
<Relationships xmlns="http://schemas.openxmlformats.org/package/2006/relationships"><Relationship Id="rId8" Type="http://schemas.openxmlformats.org/officeDocument/2006/relationships/image" Target="../media/image492.png"/><Relationship Id="rId3" Type="http://schemas.openxmlformats.org/officeDocument/2006/relationships/slide" Target="slide430.xml"/><Relationship Id="rId7" Type="http://schemas.openxmlformats.org/officeDocument/2006/relationships/image" Target="../media/image491.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9.png"/><Relationship Id="rId4" Type="http://schemas.openxmlformats.org/officeDocument/2006/relationships/image" Target="../media/image488.png"/></Relationships>
</file>

<file path=ppt/slides/_rels/slide34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0.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3.xml"/><Relationship Id="rId4" Type="http://schemas.openxmlformats.org/officeDocument/2006/relationships/image" Target="../media/image114.png"/></Relationships>
</file>

<file path=ppt/slides/_rels/slide348.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496.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95.png"/><Relationship Id="rId5" Type="http://schemas.openxmlformats.org/officeDocument/2006/relationships/image" Target="../media/image494.gif"/><Relationship Id="rId4" Type="http://schemas.openxmlformats.org/officeDocument/2006/relationships/image" Target="../media/image493.gif"/></Relationships>
</file>

<file path=ppt/slides/_rels/slide34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499.gif"/><Relationship Id="rId5" Type="http://schemas.openxmlformats.org/officeDocument/2006/relationships/image" Target="../media/image498.gif"/><Relationship Id="rId4" Type="http://schemas.openxmlformats.org/officeDocument/2006/relationships/image" Target="../media/image497.gif"/></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35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gif"/></Relationships>
</file>

<file path=ppt/slides/_rels/slide351.xml.rels><?xml version="1.0" encoding="UTF-8" standalone="yes"?>
<Relationships xmlns="http://schemas.openxmlformats.org/package/2006/relationships"><Relationship Id="rId8" Type="http://schemas.openxmlformats.org/officeDocument/2006/relationships/image" Target="../media/image507.png"/><Relationship Id="rId3" Type="http://schemas.openxmlformats.org/officeDocument/2006/relationships/slide" Target="slide430.xml"/><Relationship Id="rId7" Type="http://schemas.openxmlformats.org/officeDocument/2006/relationships/image" Target="../media/image506.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505.png"/><Relationship Id="rId5" Type="http://schemas.openxmlformats.org/officeDocument/2006/relationships/image" Target="../media/image504.png"/><Relationship Id="rId4" Type="http://schemas.openxmlformats.org/officeDocument/2006/relationships/image" Target="../media/image503.png"/><Relationship Id="rId9" Type="http://schemas.openxmlformats.org/officeDocument/2006/relationships/image" Target="../media/image508.png"/></Relationships>
</file>

<file path=ppt/slides/_rels/slide352.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slide" Target="slide430.xml"/><Relationship Id="rId7" Type="http://schemas.openxmlformats.org/officeDocument/2006/relationships/image" Target="../media/image512.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s>
</file>

<file path=ppt/slides/_rels/slide35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5" Type="http://schemas.openxmlformats.org/officeDocument/2006/relationships/image" Target="../media/image515.gif"/><Relationship Id="rId4" Type="http://schemas.openxmlformats.org/officeDocument/2006/relationships/image" Target="../media/image514.png"/></Relationships>
</file>

<file path=ppt/slides/_rels/slide35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323.xml"/><Relationship Id="rId4" Type="http://schemas.openxmlformats.org/officeDocument/2006/relationships/image" Target="../media/image114.png"/></Relationships>
</file>

<file path=ppt/slides/_rels/slide355.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519.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518.png"/><Relationship Id="rId5" Type="http://schemas.openxmlformats.org/officeDocument/2006/relationships/image" Target="../media/image517.png"/><Relationship Id="rId4" Type="http://schemas.openxmlformats.org/officeDocument/2006/relationships/image" Target="../media/image516.png"/></Relationships>
</file>

<file path=ppt/slides/_rels/slide35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4" Type="http://schemas.openxmlformats.org/officeDocument/2006/relationships/image" Target="../media/image518.png"/></Relationships>
</file>

<file path=ppt/slides/_rels/slide35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0.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3.xml"/><Relationship Id="rId4" Type="http://schemas.openxmlformats.org/officeDocument/2006/relationships/image" Target="../media/image114.png"/></Relationships>
</file>

<file path=ppt/slides/_rels/slide35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20.png"/></Relationships>
</file>

<file path=ppt/slides/_rels/slide359.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image" Target="../media/image522.png"/><Relationship Id="rId2" Type="http://schemas.openxmlformats.org/officeDocument/2006/relationships/slide" Target="slide430.xml"/><Relationship Id="rId1" Type="http://schemas.openxmlformats.org/officeDocument/2006/relationships/slideLayout" Target="../slideLayouts/slideLayout2.xml"/><Relationship Id="rId6" Type="http://schemas.openxmlformats.org/officeDocument/2006/relationships/slide" Target="slide323.xml"/><Relationship Id="rId5" Type="http://schemas.openxmlformats.org/officeDocument/2006/relationships/image" Target="../media/image476.png"/><Relationship Id="rId4" Type="http://schemas.openxmlformats.org/officeDocument/2006/relationships/image" Target="../media/image475.png"/></Relationships>
</file>

<file path=ppt/slides/_rels/slide3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36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323.xml"/><Relationship Id="rId4" Type="http://schemas.openxmlformats.org/officeDocument/2006/relationships/image" Target="../media/image114.png"/></Relationships>
</file>

<file path=ppt/slides/_rels/slide36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524.png"/><Relationship Id="rId5" Type="http://schemas.openxmlformats.org/officeDocument/2006/relationships/image" Target="../media/image523.png"/><Relationship Id="rId4" Type="http://schemas.openxmlformats.org/officeDocument/2006/relationships/image" Target="../media/image522.png"/></Relationships>
</file>

<file path=ppt/slides/_rels/slide362.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490.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526.png"/><Relationship Id="rId5" Type="http://schemas.openxmlformats.org/officeDocument/2006/relationships/image" Target="../media/image487.png"/><Relationship Id="rId4" Type="http://schemas.openxmlformats.org/officeDocument/2006/relationships/image" Target="../media/image525.png"/></Relationships>
</file>

<file path=ppt/slides/_rels/slide36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5" Type="http://schemas.openxmlformats.org/officeDocument/2006/relationships/image" Target="../media/image528.png"/><Relationship Id="rId4" Type="http://schemas.openxmlformats.org/officeDocument/2006/relationships/image" Target="../media/image527.png"/></Relationships>
</file>

<file path=ppt/slides/_rels/slide36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0.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3.xml"/><Relationship Id="rId4" Type="http://schemas.openxmlformats.org/officeDocument/2006/relationships/image" Target="../media/image114.png"/></Relationships>
</file>

<file path=ppt/slides/_rels/slide36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531.bmp"/><Relationship Id="rId5" Type="http://schemas.openxmlformats.org/officeDocument/2006/relationships/image" Target="../media/image530.bmp"/><Relationship Id="rId4" Type="http://schemas.openxmlformats.org/officeDocument/2006/relationships/image" Target="../media/image529.bmp"/></Relationships>
</file>

<file path=ppt/slides/_rels/slide366.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535.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534.bmp"/><Relationship Id="rId5" Type="http://schemas.openxmlformats.org/officeDocument/2006/relationships/image" Target="../media/image533.png"/><Relationship Id="rId4" Type="http://schemas.openxmlformats.org/officeDocument/2006/relationships/image" Target="../media/image532.bmp"/></Relationships>
</file>

<file path=ppt/slides/_rels/slide36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4" Type="http://schemas.openxmlformats.org/officeDocument/2006/relationships/image" Target="../media/image536.bmp"/></Relationships>
</file>

<file path=ppt/slides/_rels/slide36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323.xml"/><Relationship Id="rId4" Type="http://schemas.openxmlformats.org/officeDocument/2006/relationships/image" Target="../media/image114.png"/></Relationships>
</file>

<file path=ppt/slides/_rels/slide36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5" Type="http://schemas.openxmlformats.org/officeDocument/2006/relationships/image" Target="../media/image537.bmp"/><Relationship Id="rId4" Type="http://schemas.openxmlformats.org/officeDocument/2006/relationships/image" Target="../media/image478.png"/></Relationships>
</file>

<file path=ppt/slides/_rels/slide37.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 Target="slide430.xml"/></Relationships>
</file>

<file path=ppt/slides/_rels/slide370.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541.bmp"/><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540.bmp"/><Relationship Id="rId5" Type="http://schemas.openxmlformats.org/officeDocument/2006/relationships/image" Target="../media/image539.bmp"/><Relationship Id="rId4" Type="http://schemas.openxmlformats.org/officeDocument/2006/relationships/image" Target="../media/image538.bmp"/></Relationships>
</file>

<file path=ppt/slides/_rels/slide37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5" Type="http://schemas.openxmlformats.org/officeDocument/2006/relationships/image" Target="../media/image543.bmp"/><Relationship Id="rId4" Type="http://schemas.openxmlformats.org/officeDocument/2006/relationships/image" Target="../media/image542.bmp"/></Relationships>
</file>

<file path=ppt/slides/_rels/slide37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1.jpe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323.xml"/><Relationship Id="rId4" Type="http://schemas.openxmlformats.org/officeDocument/2006/relationships/image" Target="../media/image114.png"/></Relationships>
</file>

<file path=ppt/slides/_rels/slide37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5" Type="http://schemas.openxmlformats.org/officeDocument/2006/relationships/image" Target="../media/image545.png"/><Relationship Id="rId4" Type="http://schemas.openxmlformats.org/officeDocument/2006/relationships/image" Target="../media/image544.png"/></Relationships>
</file>

<file path=ppt/slides/_rels/slide37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5" Type="http://schemas.openxmlformats.org/officeDocument/2006/relationships/image" Target="../media/image547.png"/><Relationship Id="rId4" Type="http://schemas.openxmlformats.org/officeDocument/2006/relationships/image" Target="../media/image546.png"/></Relationships>
</file>

<file path=ppt/slides/_rels/slide375.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3.xml"/><Relationship Id="rId2" Type="http://schemas.openxmlformats.org/officeDocument/2006/relationships/slide" Target="slide430.xml"/><Relationship Id="rId1" Type="http://schemas.openxmlformats.org/officeDocument/2006/relationships/slideLayout" Target="../slideLayouts/slideLayout2.xml"/><Relationship Id="rId6" Type="http://schemas.openxmlformats.org/officeDocument/2006/relationships/image" Target="../media/image548.png"/><Relationship Id="rId5" Type="http://schemas.openxmlformats.org/officeDocument/2006/relationships/image" Target="../media/image476.png"/><Relationship Id="rId4" Type="http://schemas.openxmlformats.org/officeDocument/2006/relationships/image" Target="../media/image475.png"/></Relationships>
</file>

<file path=ppt/slides/_rels/slide37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323.xml"/><Relationship Id="rId4" Type="http://schemas.openxmlformats.org/officeDocument/2006/relationships/image" Target="../media/image114.png"/></Relationships>
</file>

<file path=ppt/slides/_rels/slide377.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slide" Target="slide430.xml"/><Relationship Id="rId7" Type="http://schemas.openxmlformats.org/officeDocument/2006/relationships/image" Target="../media/image552.png"/><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50.png"/><Relationship Id="rId4" Type="http://schemas.openxmlformats.org/officeDocument/2006/relationships/image" Target="../media/image549.png"/></Relationships>
</file>

<file path=ppt/slides/_rels/slide37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 Id="rId4" Type="http://schemas.openxmlformats.org/officeDocument/2006/relationships/image" Target="../media/image554.png"/></Relationships>
</file>

<file path=ppt/slides/_rels/slide37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8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slide" Target="slide384.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253.xml"/><Relationship Id="rId4" Type="http://schemas.openxmlformats.org/officeDocument/2006/relationships/slide" Target="slide391.xml"/></Relationships>
</file>

<file path=ppt/slides/_rels/slide383.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slide" Target="slide382.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38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0.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382.xml"/><Relationship Id="rId5" Type="http://schemas.openxmlformats.org/officeDocument/2006/relationships/image" Target="../media/image111.jpeg"/><Relationship Id="rId4" Type="http://schemas.openxmlformats.org/officeDocument/2006/relationships/image" Target="../media/image114.png"/></Relationships>
</file>

<file path=ppt/slides/_rels/slide385.xml.rels><?xml version="1.0" encoding="UTF-8" standalone="yes"?>
<Relationships xmlns="http://schemas.openxmlformats.org/package/2006/relationships"><Relationship Id="rId3" Type="http://schemas.openxmlformats.org/officeDocument/2006/relationships/slide" Target="slide382.xml"/><Relationship Id="rId2"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slide" Target="slide430.xml"/></Relationships>
</file>

<file path=ppt/slides/_rels/slide38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image" Target="../media/image559.png"/></Relationships>
</file>

<file path=ppt/slides/_rels/slide387.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476.png"/><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562.png"/></Relationships>
</file>

<file path=ppt/slides/_rels/slide38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382.xml"/><Relationship Id="rId4" Type="http://schemas.openxmlformats.org/officeDocument/2006/relationships/image" Target="../media/image114.png"/></Relationships>
</file>

<file path=ppt/slides/_rels/slide389.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566.png"/><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81.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slide" Target="slide430.xml"/></Relationships>
</file>

<file path=ppt/slides/_rels/slide390.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570.png"/><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image" Target="../media/image569.png"/><Relationship Id="rId5" Type="http://schemas.openxmlformats.org/officeDocument/2006/relationships/image" Target="../media/image568.png"/><Relationship Id="rId4" Type="http://schemas.openxmlformats.org/officeDocument/2006/relationships/image" Target="../media/image567.png"/></Relationships>
</file>

<file path=ppt/slides/_rels/slide39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0.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382.xml"/><Relationship Id="rId5" Type="http://schemas.openxmlformats.org/officeDocument/2006/relationships/image" Target="../media/image111.jpeg"/><Relationship Id="rId4" Type="http://schemas.openxmlformats.org/officeDocument/2006/relationships/image" Target="../media/image114.png"/></Relationships>
</file>

<file path=ppt/slides/_rels/slide392.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574.bmp"/><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image" Target="../media/image573.bmp"/><Relationship Id="rId5" Type="http://schemas.openxmlformats.org/officeDocument/2006/relationships/image" Target="../media/image572.bmp"/><Relationship Id="rId4" Type="http://schemas.openxmlformats.org/officeDocument/2006/relationships/image" Target="../media/image571.bmp"/></Relationships>
</file>

<file path=ppt/slides/_rels/slide39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82.xml"/><Relationship Id="rId1" Type="http://schemas.openxmlformats.org/officeDocument/2006/relationships/slideLayout" Target="../slideLayouts/slideLayout2.xml"/><Relationship Id="rId5" Type="http://schemas.openxmlformats.org/officeDocument/2006/relationships/image" Target="../media/image576.bmp"/><Relationship Id="rId4" Type="http://schemas.openxmlformats.org/officeDocument/2006/relationships/image" Target="../media/image575.bmp"/></Relationships>
</file>

<file path=ppt/slides/_rels/slide394.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579.bmp"/><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image" Target="../media/image578.bmp"/><Relationship Id="rId5" Type="http://schemas.openxmlformats.org/officeDocument/2006/relationships/image" Target="../media/image577.bmp"/><Relationship Id="rId4" Type="http://schemas.openxmlformats.org/officeDocument/2006/relationships/image" Target="../media/image562.png"/></Relationships>
</file>

<file path=ppt/slides/_rels/slide39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82.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slide" Target="slide382.xml"/><Relationship Id="rId4" Type="http://schemas.openxmlformats.org/officeDocument/2006/relationships/image" Target="../media/image114.png"/></Relationships>
</file>

<file path=ppt/slides/_rels/slide397.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583.jpeg"/><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image" Target="../media/image582.bmp"/><Relationship Id="rId5" Type="http://schemas.openxmlformats.org/officeDocument/2006/relationships/image" Target="../media/image581.jpeg"/><Relationship Id="rId4" Type="http://schemas.openxmlformats.org/officeDocument/2006/relationships/image" Target="../media/image580.bmp"/></Relationships>
</file>

<file path=ppt/slides/_rels/slide398.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587.bmp"/><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image" Target="../media/image586.jpeg"/><Relationship Id="rId5" Type="http://schemas.openxmlformats.org/officeDocument/2006/relationships/image" Target="../media/image585.bmp"/><Relationship Id="rId4" Type="http://schemas.openxmlformats.org/officeDocument/2006/relationships/image" Target="../media/image584.bmp"/></Relationships>
</file>

<file path=ppt/slides/_rels/slide39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0.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382.xml"/><Relationship Id="rId5" Type="http://schemas.openxmlformats.org/officeDocument/2006/relationships/image" Target="../media/image111.jpe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 Target="slide25.xml"/><Relationship Id="rId7" Type="http://schemas.openxmlformats.org/officeDocument/2006/relationships/image" Target="../media/image85.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slide" Target="slide430.xml"/><Relationship Id="rId9" Type="http://schemas.openxmlformats.org/officeDocument/2006/relationships/image" Target="../media/image87.png"/></Relationships>
</file>

<file path=ppt/slides/_rels/slide40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82.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82.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82.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82.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0.xml"/><Relationship Id="rId2" Type="http://schemas.openxmlformats.org/officeDocument/2006/relationships/slide" Target="slide302.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05.xml.rels><?xml version="1.0" encoding="UTF-8" standalone="yes"?>
<Relationships xmlns="http://schemas.openxmlformats.org/package/2006/relationships"><Relationship Id="rId3" Type="http://schemas.openxmlformats.org/officeDocument/2006/relationships/slide" Target="slide302.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40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02.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10.xml"/></Relationships>
</file>

<file path=ppt/slides/_rels/slide40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10.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1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1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1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1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1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20.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2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2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2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08.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27.xml"/></Relationships>
</file>

<file path=ppt/slides/_rels/slide42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0.xml"/><Relationship Id="rId2" Type="http://schemas.openxmlformats.org/officeDocument/2006/relationships/slide" Target="slide426.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2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26.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430.xml"/><Relationship Id="rId7" Type="http://schemas.openxmlformats.org/officeDocument/2006/relationships/image" Target="../media/image9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30.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2.xml"/><Relationship Id="rId5" Type="http://schemas.openxmlformats.org/officeDocument/2006/relationships/slide" Target="slide323.xml"/><Relationship Id="rId4" Type="http://schemas.openxmlformats.org/officeDocument/2006/relationships/slide" Target="slide254.xml"/><Relationship Id="rId9" Type="http://schemas.openxmlformats.org/officeDocument/2006/relationships/slide" Target="slide47.xml"/></Relationships>
</file>

<file path=ppt/slides/_rels/slide431.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32.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30.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33.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88.jpeg"/><Relationship Id="rId5" Type="http://schemas.openxmlformats.org/officeDocument/2006/relationships/slide" Target="slide430.xml"/><Relationship Id="rId4" Type="http://schemas.openxmlformats.org/officeDocument/2006/relationships/hyperlink" Target="http://www.kocw.net/home/search/kemView.do?kemId=978503" TargetMode="External"/></Relationships>
</file>

<file path=ppt/slides/_rels/slide43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323.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image" Target="../media/image58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archive.ubuntu.com/" TargetMode="External"/><Relationship Id="rId7" Type="http://schemas.openxmlformats.org/officeDocument/2006/relationships/image" Target="../media/image97.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slide" Target="slide430.xml"/><Relationship Id="rId10" Type="http://schemas.openxmlformats.org/officeDocument/2006/relationships/image" Target="../media/image100.png"/><Relationship Id="rId4" Type="http://schemas.openxmlformats.org/officeDocument/2006/relationships/hyperlink" Target="http://archive.ubuntu.com/ubuntu/pool/universe/b/bgpdump/" TargetMode="External"/><Relationship Id="rId9"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slide" Target="slide159.xml"/><Relationship Id="rId13" Type="http://schemas.openxmlformats.org/officeDocument/2006/relationships/slide" Target="slide185.xml"/><Relationship Id="rId18" Type="http://schemas.openxmlformats.org/officeDocument/2006/relationships/slide" Target="slide430.xml"/><Relationship Id="rId3" Type="http://schemas.openxmlformats.org/officeDocument/2006/relationships/slide" Target="slide227.xml"/><Relationship Id="rId7" Type="http://schemas.openxmlformats.org/officeDocument/2006/relationships/slide" Target="slide136.xml"/><Relationship Id="rId12" Type="http://schemas.openxmlformats.org/officeDocument/2006/relationships/slide" Target="slide243.xml"/><Relationship Id="rId17" Type="http://schemas.openxmlformats.org/officeDocument/2006/relationships/slide" Target="slide2.xml"/><Relationship Id="rId2" Type="http://schemas.openxmlformats.org/officeDocument/2006/relationships/slide" Target="slide49.xml"/><Relationship Id="rId16" Type="http://schemas.openxmlformats.org/officeDocument/2006/relationships/slide" Target="slide222.xml"/><Relationship Id="rId1" Type="http://schemas.openxmlformats.org/officeDocument/2006/relationships/slideLayout" Target="../slideLayouts/slideLayout2.xml"/><Relationship Id="rId6" Type="http://schemas.openxmlformats.org/officeDocument/2006/relationships/slide" Target="slide103.xml"/><Relationship Id="rId11" Type="http://schemas.openxmlformats.org/officeDocument/2006/relationships/slide" Target="slide164.xml"/><Relationship Id="rId5" Type="http://schemas.openxmlformats.org/officeDocument/2006/relationships/slide" Target="slide83.xml"/><Relationship Id="rId15" Type="http://schemas.openxmlformats.org/officeDocument/2006/relationships/slide" Target="slide216.xml"/><Relationship Id="rId10" Type="http://schemas.openxmlformats.org/officeDocument/2006/relationships/slide" Target="slide232.xml"/><Relationship Id="rId4" Type="http://schemas.openxmlformats.org/officeDocument/2006/relationships/slide" Target="slide56.xml"/><Relationship Id="rId9" Type="http://schemas.openxmlformats.org/officeDocument/2006/relationships/slide" Target="slide162.xml"/><Relationship Id="rId14" Type="http://schemas.openxmlformats.org/officeDocument/2006/relationships/slide" Target="slide207.xml"/></Relationships>
</file>

<file path=ppt/slides/_rels/slide48.xml.rels><?xml version="1.0" encoding="UTF-8" standalone="yes"?>
<Relationships xmlns="http://schemas.openxmlformats.org/package/2006/relationships"><Relationship Id="rId8" Type="http://schemas.openxmlformats.org/officeDocument/2006/relationships/slide" Target="slide185.xml"/><Relationship Id="rId3" Type="http://schemas.openxmlformats.org/officeDocument/2006/relationships/slide" Target="slide56.xml"/><Relationship Id="rId7" Type="http://schemas.openxmlformats.org/officeDocument/2006/relationships/slide" Target="slide164.xml"/><Relationship Id="rId2" Type="http://schemas.openxmlformats.org/officeDocument/2006/relationships/slide" Target="slide49.xml"/><Relationship Id="rId1" Type="http://schemas.openxmlformats.org/officeDocument/2006/relationships/slideLayout" Target="../slideLayouts/slideLayout2.xml"/><Relationship Id="rId6" Type="http://schemas.openxmlformats.org/officeDocument/2006/relationships/slide" Target="slide136.xml"/><Relationship Id="rId5" Type="http://schemas.openxmlformats.org/officeDocument/2006/relationships/slide" Target="slide103.xml"/><Relationship Id="rId10" Type="http://schemas.openxmlformats.org/officeDocument/2006/relationships/slide" Target="slide430.xml"/><Relationship Id="rId4" Type="http://schemas.openxmlformats.org/officeDocument/2006/relationships/slide" Target="slide83.xml"/><Relationship Id="rId9"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5.xml.rels><?xml version="1.0" encoding="UTF-8" standalone="yes"?>
<Relationships xmlns="http://schemas.openxmlformats.org/package/2006/relationships"><Relationship Id="rId8" Type="http://schemas.openxmlformats.org/officeDocument/2006/relationships/slide" Target="slide430.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5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103.jpeg"/></Relationships>
</file>

<file path=ppt/slides/_rels/slide52.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53.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54.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55.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slide" Target="slide78.xml"/><Relationship Id="rId18" Type="http://schemas.openxmlformats.org/officeDocument/2006/relationships/slide" Target="slide69.xml"/><Relationship Id="rId26" Type="http://schemas.openxmlformats.org/officeDocument/2006/relationships/slide" Target="slide430.xml"/><Relationship Id="rId3" Type="http://schemas.openxmlformats.org/officeDocument/2006/relationships/slide" Target="slide58.xml"/><Relationship Id="rId21"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66.xml"/><Relationship Id="rId17" Type="http://schemas.openxmlformats.org/officeDocument/2006/relationships/slide" Target="slide80.xml"/><Relationship Id="rId25" Type="http://schemas.openxmlformats.org/officeDocument/2006/relationships/slide" Target="slide47.xml"/><Relationship Id="rId2" Type="http://schemas.openxmlformats.org/officeDocument/2006/relationships/slide" Target="slide57.xml"/><Relationship Id="rId16" Type="http://schemas.openxmlformats.org/officeDocument/2006/relationships/slide" Target="slide68.xml"/><Relationship Id="rId20" Type="http://schemas.openxmlformats.org/officeDocument/2006/relationships/slide" Target="slide70.xml"/><Relationship Id="rId1" Type="http://schemas.openxmlformats.org/officeDocument/2006/relationships/slideLayout" Target="../slideLayouts/slideLayout2.xml"/><Relationship Id="rId6" Type="http://schemas.openxmlformats.org/officeDocument/2006/relationships/slide" Target="slide61.xml"/><Relationship Id="rId11" Type="http://schemas.openxmlformats.org/officeDocument/2006/relationships/slide" Target="slide65.xml"/><Relationship Id="rId24" Type="http://schemas.openxmlformats.org/officeDocument/2006/relationships/slide" Target="slide74.xml"/><Relationship Id="rId5" Type="http://schemas.openxmlformats.org/officeDocument/2006/relationships/slide" Target="slide60.xml"/><Relationship Id="rId15" Type="http://schemas.openxmlformats.org/officeDocument/2006/relationships/slide" Target="slide79.xml"/><Relationship Id="rId23" Type="http://schemas.openxmlformats.org/officeDocument/2006/relationships/slide" Target="slide73.xml"/><Relationship Id="rId10" Type="http://schemas.openxmlformats.org/officeDocument/2006/relationships/slide" Target="slide64.xml"/><Relationship Id="rId19" Type="http://schemas.openxmlformats.org/officeDocument/2006/relationships/slide" Target="slide81.xml"/><Relationship Id="rId4" Type="http://schemas.openxmlformats.org/officeDocument/2006/relationships/slide" Target="slide59.xml"/><Relationship Id="rId9" Type="http://schemas.openxmlformats.org/officeDocument/2006/relationships/slide" Target="slide63.xml"/><Relationship Id="rId14" Type="http://schemas.openxmlformats.org/officeDocument/2006/relationships/slide" Target="slide67.xml"/><Relationship Id="rId22" Type="http://schemas.openxmlformats.org/officeDocument/2006/relationships/slide" Target="slide72.xml"/></Relationships>
</file>

<file path=ppt/slides/_rels/slide5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6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30.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30.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87.xml"/><Relationship Id="rId7" Type="http://schemas.openxmlformats.org/officeDocument/2006/relationships/slide" Target="slide96.xml"/><Relationship Id="rId12" Type="http://schemas.openxmlformats.org/officeDocument/2006/relationships/slide" Target="slide430.xml"/><Relationship Id="rId2" Type="http://schemas.openxmlformats.org/officeDocument/2006/relationships/slide" Target="slide84.xml"/><Relationship Id="rId1" Type="http://schemas.openxmlformats.org/officeDocument/2006/relationships/slideLayout" Target="../slideLayouts/slideLayout2.xml"/><Relationship Id="rId6" Type="http://schemas.openxmlformats.org/officeDocument/2006/relationships/slide" Target="slide93.xml"/><Relationship Id="rId11" Type="http://schemas.openxmlformats.org/officeDocument/2006/relationships/slide" Target="slide47.xml"/><Relationship Id="rId5" Type="http://schemas.openxmlformats.org/officeDocument/2006/relationships/slide" Target="slide56.xml"/><Relationship Id="rId10" Type="http://schemas.openxmlformats.org/officeDocument/2006/relationships/slide" Target="slide101.xml"/><Relationship Id="rId4" Type="http://schemas.openxmlformats.org/officeDocument/2006/relationships/slide" Target="slide88.xml"/><Relationship Id="rId9" Type="http://schemas.openxmlformats.org/officeDocument/2006/relationships/slide" Target="slide100.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83.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85.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8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slide" Target="slide430.xml"/></Relationships>
</file>

<file path=ppt/slides/_rels/slide89.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30.xml"/></Relationships>
</file>

<file path=ppt/slides/_rels/slide90.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83.xml"/><Relationship Id="rId2" Type="http://schemas.openxmlformats.org/officeDocument/2006/relationships/image" Target="../media/image111.jpeg"/><Relationship Id="rId1" Type="http://schemas.openxmlformats.org/officeDocument/2006/relationships/slideLayout" Target="../slideLayouts/slideLayout2.xml"/><Relationship Id="rId6" Type="http://schemas.openxmlformats.org/officeDocument/2006/relationships/slide" Target="slide430.xml"/><Relationship Id="rId5" Type="http://schemas.openxmlformats.org/officeDocument/2006/relationships/image" Target="../media/image114.png"/><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slide" Target="slide430.xml"/></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6.jpeg"/><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slide" Target="slide430.xml"/></Relationships>
</file>

<file path=ppt/slides/_rels/slide96.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97.xml.rels><?xml version="1.0" encoding="UTF-8" standalone="yes"?>
<Relationships xmlns="http://schemas.openxmlformats.org/package/2006/relationships"><Relationship Id="rId3" Type="http://schemas.openxmlformats.org/officeDocument/2006/relationships/slide" Target="slide430.xml"/><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98.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0.xml"/><Relationship Id="rId1" Type="http://schemas.openxmlformats.org/officeDocument/2006/relationships/slideLayout" Target="../slideLayouts/slideLayout2.xml"/><Relationship Id="rId5" Type="http://schemas.openxmlformats.org/officeDocument/2006/relationships/image" Target="../media/image120.gif"/><Relationship Id="rId4" Type="http://schemas.openxmlformats.org/officeDocument/2006/relationships/image" Target="../media/image119.jpeg"/></Relationships>
</file>

<file path=ppt/slides/_rels/slide99.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0.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1040"/>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 action="ppaction://noaction"/>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OSI</a:t>
            </a:r>
            <a:r>
              <a:rPr lang="ko-KR" altLang="en-US" dirty="0"/>
              <a:t> </a:t>
            </a:r>
            <a:r>
              <a:rPr lang="en-US" altLang="ko-KR" dirty="0"/>
              <a:t>7</a:t>
            </a:r>
            <a:r>
              <a:rPr lang="ko-KR" altLang="en-US" dirty="0"/>
              <a:t> 계층</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OSI 7 계층 (OSI 7 Layer) 과 TCP/IP 4 계층 (TCP/IP 4 Layer) :: 재리랜드">
            <a:extLst>
              <a:ext uri="{FF2B5EF4-FFF2-40B4-BE49-F238E27FC236}">
                <a16:creationId xmlns:a16="http://schemas.microsoft.com/office/drawing/2014/main" id="{DDCE76B2-FA72-4958-B0A0-6A6715CE7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569" y="2019943"/>
            <a:ext cx="5084253" cy="36976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A8C56D-5E35-48E2-A716-28C9A8D1E1AE}"/>
              </a:ext>
            </a:extLst>
          </p:cNvPr>
          <p:cNvSpPr txBox="1"/>
          <p:nvPr/>
        </p:nvSpPr>
        <p:spPr>
          <a:xfrm>
            <a:off x="1828799" y="6045212"/>
            <a:ext cx="8061821" cy="369332"/>
          </a:xfrm>
          <a:prstGeom prst="rect">
            <a:avLst/>
          </a:prstGeom>
          <a:noFill/>
        </p:spPr>
        <p:txBody>
          <a:bodyPr wrap="square" rtlCol="0">
            <a:spAutoFit/>
          </a:bodyPr>
          <a:lstStyle/>
          <a:p>
            <a:r>
              <a:rPr lang="ko-KR" altLang="en-US" b="0" i="0" dirty="0">
                <a:solidFill>
                  <a:srgbClr val="000000"/>
                </a:solidFill>
                <a:effectLst/>
                <a:latin typeface="Ubuntu Condensed"/>
              </a:rPr>
              <a:t>통신이 일어나는 과정이 단계별로 파악 </a:t>
            </a:r>
            <a:r>
              <a:rPr lang="en-US" altLang="ko-KR" b="0" i="0" dirty="0">
                <a:solidFill>
                  <a:srgbClr val="000000"/>
                </a:solidFill>
                <a:effectLst/>
                <a:latin typeface="Ubuntu Condensed"/>
              </a:rPr>
              <a:t>-&gt;  </a:t>
            </a:r>
            <a:r>
              <a:rPr lang="ko-KR" altLang="en-US" dirty="0">
                <a:solidFill>
                  <a:srgbClr val="000000"/>
                </a:solidFill>
                <a:latin typeface="Ubuntu Condensed"/>
              </a:rPr>
              <a:t>기능분리 </a:t>
            </a:r>
            <a:r>
              <a:rPr lang="en-US" altLang="ko-KR" dirty="0">
                <a:solidFill>
                  <a:srgbClr val="000000"/>
                </a:solidFill>
                <a:latin typeface="Ubuntu Condensed"/>
              </a:rPr>
              <a:t>( </a:t>
            </a:r>
            <a:r>
              <a:rPr lang="ko-KR" altLang="en-US" dirty="0">
                <a:solidFill>
                  <a:srgbClr val="000000"/>
                </a:solidFill>
                <a:latin typeface="Ubuntu Condensed"/>
              </a:rPr>
              <a:t>통신 이상의 원인 구별</a:t>
            </a:r>
            <a:r>
              <a:rPr lang="en-US" altLang="ko-KR" dirty="0">
                <a:solidFill>
                  <a:srgbClr val="000000"/>
                </a:solidFill>
                <a:latin typeface="Ubuntu Condensed"/>
              </a:rPr>
              <a:t>! )</a:t>
            </a:r>
            <a:endParaRPr lang="ko-KR" altLang="en-US" dirty="0"/>
          </a:p>
        </p:txBody>
      </p:sp>
    </p:spTree>
    <p:extLst>
      <p:ext uri="{BB962C8B-B14F-4D97-AF65-F5344CB8AC3E}">
        <p14:creationId xmlns:p14="http://schemas.microsoft.com/office/powerpoint/2010/main" val="19159653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BGP</a:t>
            </a:r>
            <a:r>
              <a:rPr lang="ko-KR" altLang="en-US" dirty="0"/>
              <a:t> 프로토콜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838200" y="5600475"/>
            <a:ext cx="10184934" cy="646331"/>
          </a:xfrm>
          <a:prstGeom prst="rect">
            <a:avLst/>
          </a:prstGeom>
          <a:noFill/>
        </p:spPr>
        <p:txBody>
          <a:bodyPr wrap="square" rtlCol="0">
            <a:spAutoFit/>
          </a:bodyPr>
          <a:lstStyle/>
          <a:p>
            <a:pPr algn="ctr"/>
            <a:r>
              <a:rPr lang="ko-KR" altLang="en-US" b="0" i="0" dirty="0">
                <a:solidFill>
                  <a:srgbClr val="202124"/>
                </a:solidFill>
                <a:effectLst/>
                <a:latin typeface="Apple SD Gothic Neo"/>
              </a:rPr>
              <a:t>목적지 네트워크 </a:t>
            </a:r>
            <a:r>
              <a:rPr lang="en-US" altLang="ko-KR" b="0" i="0" dirty="0">
                <a:solidFill>
                  <a:srgbClr val="202124"/>
                </a:solidFill>
                <a:effectLst/>
                <a:latin typeface="Apple SD Gothic Neo"/>
              </a:rPr>
              <a:t>(</a:t>
            </a:r>
            <a:r>
              <a:rPr lang="ko-KR" altLang="en-US" b="0" i="0" dirty="0">
                <a:solidFill>
                  <a:srgbClr val="202124"/>
                </a:solidFill>
                <a:effectLst/>
                <a:latin typeface="Apple SD Gothic Neo"/>
              </a:rPr>
              <a:t>다른 </a:t>
            </a:r>
            <a:r>
              <a:rPr lang="en-US" altLang="ko-KR" b="0" i="0" dirty="0">
                <a:solidFill>
                  <a:srgbClr val="202124"/>
                </a:solidFill>
                <a:effectLst/>
                <a:latin typeface="Apple SD Gothic Neo"/>
              </a:rPr>
              <a:t>AS) </a:t>
            </a:r>
            <a:r>
              <a:rPr lang="ko-KR" altLang="en-US" b="0" i="0" dirty="0">
                <a:solidFill>
                  <a:srgbClr val="202124"/>
                </a:solidFill>
                <a:effectLst/>
                <a:latin typeface="Apple SD Gothic Neo"/>
              </a:rPr>
              <a:t>까지 거쳐야하는 경로의 </a:t>
            </a:r>
            <a:endParaRPr lang="en-US" altLang="ko-KR" b="0" i="0" dirty="0">
              <a:solidFill>
                <a:srgbClr val="202124"/>
              </a:solidFill>
              <a:effectLst/>
              <a:latin typeface="Apple SD Gothic Neo"/>
            </a:endParaRPr>
          </a:p>
          <a:p>
            <a:pPr algn="ctr"/>
            <a:r>
              <a:rPr lang="ko-KR" altLang="en-US" b="0" i="0" dirty="0">
                <a:solidFill>
                  <a:srgbClr val="202124"/>
                </a:solidFill>
                <a:effectLst/>
                <a:latin typeface="Apple SD Gothic Neo"/>
              </a:rPr>
              <a:t>도달 가능성 </a:t>
            </a:r>
            <a:r>
              <a:rPr lang="en-US" altLang="ko-KR" b="0" i="0" dirty="0">
                <a:solidFill>
                  <a:srgbClr val="202124"/>
                </a:solidFill>
                <a:effectLst/>
                <a:latin typeface="Apple SD Gothic Neo"/>
              </a:rPr>
              <a:t>(Network Reachability) </a:t>
            </a:r>
            <a:r>
              <a:rPr lang="ko-KR" altLang="en-US" b="0" i="0" dirty="0">
                <a:solidFill>
                  <a:srgbClr val="202124"/>
                </a:solidFill>
                <a:effectLst/>
                <a:latin typeface="Apple SD Gothic Neo"/>
              </a:rPr>
              <a:t>을 확인하고 알리는 </a:t>
            </a:r>
            <a:r>
              <a:rPr lang="ko-KR" altLang="en-US" b="1" i="0" dirty="0">
                <a:solidFill>
                  <a:srgbClr val="202124"/>
                </a:solidFill>
                <a:effectLst/>
                <a:latin typeface="Apple SD Gothic Neo"/>
              </a:rPr>
              <a:t>프로토콜</a:t>
            </a:r>
            <a:endParaRPr lang="ko-KR" altLang="en-US" dirty="0"/>
          </a:p>
        </p:txBody>
      </p:sp>
      <p:pic>
        <p:nvPicPr>
          <p:cNvPr id="2050" name="Picture 2" descr="인터넷/라우팅 프로토콜 (RIP/OSPF/BGP)">
            <a:extLst>
              <a:ext uri="{FF2B5EF4-FFF2-40B4-BE49-F238E27FC236}">
                <a16:creationId xmlns:a16="http://schemas.microsoft.com/office/drawing/2014/main" id="{6FD6B59F-4A2A-49A0-B552-3F6A1D72EE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697" y="1955035"/>
            <a:ext cx="6358856" cy="315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673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 </a:t>
            </a:r>
            <a:r>
              <a:rPr lang="en-US" altLang="ko-KR" dirty="0"/>
              <a:t>– </a:t>
            </a:r>
            <a:r>
              <a:rPr lang="ko-KR" altLang="en-US" dirty="0"/>
              <a:t>데이터 다운</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 name="그룹 17">
            <a:extLst>
              <a:ext uri="{FF2B5EF4-FFF2-40B4-BE49-F238E27FC236}">
                <a16:creationId xmlns:a16="http://schemas.microsoft.com/office/drawing/2014/main" id="{67872C09-AF56-4960-8E58-6DC8574F7B26}"/>
              </a:ext>
            </a:extLst>
          </p:cNvPr>
          <p:cNvGrpSpPr/>
          <p:nvPr/>
        </p:nvGrpSpPr>
        <p:grpSpPr>
          <a:xfrm>
            <a:off x="980812" y="1828697"/>
            <a:ext cx="9975210" cy="1325564"/>
            <a:chOff x="1196835" y="1885839"/>
            <a:chExt cx="3919993" cy="4134678"/>
          </a:xfrm>
        </p:grpSpPr>
        <p:sp>
          <p:nvSpPr>
            <p:cNvPr id="23" name="사각형: 둥근 모서리 22">
              <a:extLst>
                <a:ext uri="{FF2B5EF4-FFF2-40B4-BE49-F238E27FC236}">
                  <a16:creationId xmlns:a16="http://schemas.microsoft.com/office/drawing/2014/main" id="{D0B2E63E-9510-4E90-B878-DE9DE6EBAFA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24" name="TextBox 23">
              <a:extLst>
                <a:ext uri="{FF2B5EF4-FFF2-40B4-BE49-F238E27FC236}">
                  <a16:creationId xmlns:a16="http://schemas.microsoft.com/office/drawing/2014/main" id="{BB677F0E-E8A3-42A7-92FB-D19B7F7D169F}"/>
                </a:ext>
              </a:extLst>
            </p:cNvPr>
            <p:cNvSpPr txBox="1"/>
            <p:nvPr/>
          </p:nvSpPr>
          <p:spPr>
            <a:xfrm>
              <a:off x="1196835" y="1885839"/>
              <a:ext cx="3919993" cy="131433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ko-KR" altLang="en-US" sz="1100" dirty="0">
                  <a:solidFill>
                    <a:schemeClr val="accent5">
                      <a:lumMod val="75000"/>
                    </a:schemeClr>
                  </a:solidFill>
                </a:rPr>
                <a:t> </a:t>
              </a:r>
              <a:r>
                <a:rPr lang="en-US" altLang="ko-KR" sz="1100" dirty="0">
                  <a:solidFill>
                    <a:schemeClr val="accent5">
                      <a:lumMod val="75000"/>
                    </a:schemeClr>
                  </a:solidFill>
                </a:rPr>
                <a:t>homework</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homework</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da-DK" altLang="ko-KR" sz="1100" dirty="0">
                  <a:solidFill>
                    <a:schemeClr val="accent5">
                      <a:lumMod val="75000"/>
                    </a:schemeClr>
                  </a:solidFill>
                </a:rPr>
                <a:t>wget http://archive.routeviews.org/bgpdata/2014.12/UPDATES/</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cat index.html | grep updates | awk -F "\"" '{print $8}' | grep 2014122[234] &gt; download_list.txt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for </a:t>
              </a:r>
              <a:r>
                <a:rPr lang="en-US" altLang="ko-KR" sz="1100" dirty="0" err="1">
                  <a:solidFill>
                    <a:schemeClr val="accent5">
                      <a:lumMod val="75000"/>
                    </a:schemeClr>
                  </a:solidFill>
                </a:rPr>
                <a:t>fn</a:t>
              </a:r>
              <a:r>
                <a:rPr lang="en-US" altLang="ko-KR" sz="1100" dirty="0">
                  <a:solidFill>
                    <a:schemeClr val="accent5">
                      <a:lumMod val="75000"/>
                    </a:schemeClr>
                  </a:solidFill>
                </a:rPr>
                <a:t> in $(cat download_list.txt) ; do </a:t>
              </a:r>
              <a:r>
                <a:rPr lang="en-US" altLang="ko-KR" sz="1100" dirty="0" err="1">
                  <a:solidFill>
                    <a:schemeClr val="accent5">
                      <a:lumMod val="75000"/>
                    </a:schemeClr>
                  </a:solidFill>
                </a:rPr>
                <a:t>wget</a:t>
              </a:r>
              <a:r>
                <a:rPr lang="en-US" altLang="ko-KR" sz="1100" dirty="0">
                  <a:solidFill>
                    <a:schemeClr val="accent5">
                      <a:lumMod val="75000"/>
                    </a:schemeClr>
                  </a:solidFill>
                </a:rPr>
                <a:t> "http://archive.routeviews.org/</a:t>
              </a:r>
              <a:r>
                <a:rPr lang="en-US" altLang="ko-KR" sz="1100" dirty="0" err="1">
                  <a:solidFill>
                    <a:schemeClr val="accent5">
                      <a:lumMod val="75000"/>
                    </a:schemeClr>
                  </a:solidFill>
                </a:rPr>
                <a:t>bgpdata</a:t>
              </a:r>
              <a:r>
                <a:rPr lang="en-US" altLang="ko-KR" sz="1100" dirty="0">
                  <a:solidFill>
                    <a:schemeClr val="accent5">
                      <a:lumMod val="75000"/>
                    </a:schemeClr>
                  </a:solidFill>
                </a:rPr>
                <a:t>/2014.12/UPDATES/$</a:t>
              </a:r>
              <a:r>
                <a:rPr lang="en-US" altLang="ko-KR" sz="1100" dirty="0" err="1">
                  <a:solidFill>
                    <a:schemeClr val="accent5">
                      <a:lumMod val="75000"/>
                    </a:schemeClr>
                  </a:solidFill>
                </a:rPr>
                <a:t>fn</a:t>
              </a:r>
              <a:r>
                <a:rPr lang="en-US" altLang="ko-KR" sz="1100" dirty="0">
                  <a:solidFill>
                    <a:schemeClr val="accent5">
                      <a:lumMod val="75000"/>
                    </a:schemeClr>
                  </a:solidFill>
                </a:rPr>
                <a:t>" ; done</a:t>
              </a:r>
              <a:endParaRPr lang="en-US" altLang="ko-KR" sz="1100" dirty="0"/>
            </a:p>
          </p:txBody>
        </p:sp>
      </p:grpSp>
      <p:grpSp>
        <p:nvGrpSpPr>
          <p:cNvPr id="28" name="그룹 27">
            <a:extLst>
              <a:ext uri="{FF2B5EF4-FFF2-40B4-BE49-F238E27FC236}">
                <a16:creationId xmlns:a16="http://schemas.microsoft.com/office/drawing/2014/main" id="{DEFEC3D7-4548-4F57-8B62-623D7337F7B6}"/>
              </a:ext>
            </a:extLst>
          </p:cNvPr>
          <p:cNvGrpSpPr/>
          <p:nvPr/>
        </p:nvGrpSpPr>
        <p:grpSpPr>
          <a:xfrm>
            <a:off x="980812" y="3533061"/>
            <a:ext cx="9975210" cy="1325564"/>
            <a:chOff x="1196835" y="1885839"/>
            <a:chExt cx="3919993" cy="4134678"/>
          </a:xfrm>
        </p:grpSpPr>
        <p:sp>
          <p:nvSpPr>
            <p:cNvPr id="29" name="사각형: 둥근 모서리 28">
              <a:extLst>
                <a:ext uri="{FF2B5EF4-FFF2-40B4-BE49-F238E27FC236}">
                  <a16:creationId xmlns:a16="http://schemas.microsoft.com/office/drawing/2014/main" id="{49C20EAC-83DA-47C9-8F30-DC82FCE59D69}"/>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30" name="TextBox 29">
              <a:extLst>
                <a:ext uri="{FF2B5EF4-FFF2-40B4-BE49-F238E27FC236}">
                  <a16:creationId xmlns:a16="http://schemas.microsoft.com/office/drawing/2014/main" id="{E7E6B6B7-F096-4FE5-A091-EA84BA01FF8E}"/>
                </a:ext>
              </a:extLst>
            </p:cNvPr>
            <p:cNvSpPr txBox="1"/>
            <p:nvPr/>
          </p:nvSpPr>
          <p:spPr>
            <a:xfrm>
              <a:off x="1196835" y="1885839"/>
              <a:ext cx="3919993" cy="131433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ko-KR" altLang="en-US" sz="1100" dirty="0">
                  <a:solidFill>
                    <a:schemeClr val="accent5">
                      <a:lumMod val="75000"/>
                    </a:schemeClr>
                  </a:solidFill>
                </a:rPr>
                <a:t> </a:t>
              </a:r>
              <a:r>
                <a:rPr lang="en-US" altLang="ko-KR" sz="1100" dirty="0">
                  <a:solidFill>
                    <a:schemeClr val="accent5">
                      <a:lumMod val="75000"/>
                    </a:schemeClr>
                  </a:solidFill>
                </a:rPr>
                <a:t>homework</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homework</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da-DK" altLang="ko-KR" sz="1100" dirty="0">
                  <a:solidFill>
                    <a:schemeClr val="accent5">
                      <a:lumMod val="75000"/>
                    </a:schemeClr>
                  </a:solidFill>
                </a:rPr>
                <a:t>wget http://archive.routeviews.org/bgpdata/2014.12/UPDATES/</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cat index.html | grep updates | awk -F "\"" '{print $8}' | grep 2014122[234] &gt; download_list.txt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for </a:t>
              </a:r>
              <a:r>
                <a:rPr lang="en-US" altLang="ko-KR" sz="1100" dirty="0" err="1">
                  <a:solidFill>
                    <a:schemeClr val="accent5">
                      <a:lumMod val="75000"/>
                    </a:schemeClr>
                  </a:solidFill>
                </a:rPr>
                <a:t>fn</a:t>
              </a:r>
              <a:r>
                <a:rPr lang="en-US" altLang="ko-KR" sz="1100" dirty="0">
                  <a:solidFill>
                    <a:schemeClr val="accent5">
                      <a:lumMod val="75000"/>
                    </a:schemeClr>
                  </a:solidFill>
                </a:rPr>
                <a:t> in $(cat download_list.txt) ; do </a:t>
              </a:r>
              <a:r>
                <a:rPr lang="en-US" altLang="ko-KR" sz="1100" dirty="0" err="1">
                  <a:solidFill>
                    <a:schemeClr val="accent5">
                      <a:lumMod val="75000"/>
                    </a:schemeClr>
                  </a:solidFill>
                </a:rPr>
                <a:t>wget</a:t>
              </a:r>
              <a:r>
                <a:rPr lang="en-US" altLang="ko-KR" sz="1100" dirty="0">
                  <a:solidFill>
                    <a:schemeClr val="accent5">
                      <a:lumMod val="75000"/>
                    </a:schemeClr>
                  </a:solidFill>
                </a:rPr>
                <a:t> "http://archive.routeviews.org/</a:t>
              </a:r>
              <a:r>
                <a:rPr lang="en-US" altLang="ko-KR" sz="1100" dirty="0" err="1">
                  <a:solidFill>
                    <a:schemeClr val="accent5">
                      <a:lumMod val="75000"/>
                    </a:schemeClr>
                  </a:solidFill>
                </a:rPr>
                <a:t>bgpdata</a:t>
              </a:r>
              <a:r>
                <a:rPr lang="en-US" altLang="ko-KR" sz="1100" dirty="0">
                  <a:solidFill>
                    <a:schemeClr val="accent5">
                      <a:lumMod val="75000"/>
                    </a:schemeClr>
                  </a:solidFill>
                </a:rPr>
                <a:t>/2014.12/UPDATES/$</a:t>
              </a:r>
              <a:r>
                <a:rPr lang="en-US" altLang="ko-KR" sz="1100" dirty="0" err="1">
                  <a:solidFill>
                    <a:schemeClr val="accent5">
                      <a:lumMod val="75000"/>
                    </a:schemeClr>
                  </a:solidFill>
                </a:rPr>
                <a:t>fn</a:t>
              </a:r>
              <a:r>
                <a:rPr lang="en-US" altLang="ko-KR" sz="1100" dirty="0">
                  <a:solidFill>
                    <a:schemeClr val="accent5">
                      <a:lumMod val="75000"/>
                    </a:schemeClr>
                  </a:solidFill>
                </a:rPr>
                <a:t>" ; done</a:t>
              </a:r>
              <a:endParaRPr lang="en-US" altLang="ko-KR" sz="1100" dirty="0"/>
            </a:p>
          </p:txBody>
        </p:sp>
      </p:grpSp>
    </p:spTree>
    <p:extLst>
      <p:ext uri="{BB962C8B-B14F-4D97-AF65-F5344CB8AC3E}">
        <p14:creationId xmlns:p14="http://schemas.microsoft.com/office/powerpoint/2010/main" val="15379330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1040"/>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8281"/>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만약</a:t>
            </a:r>
            <a:r>
              <a:rPr lang="en-US" altLang="ko-KR" sz="1000" dirty="0"/>
              <a:t>, STORE </a:t>
            </a:r>
            <a:r>
              <a:rPr lang="ko-KR" altLang="en-US" sz="1000" dirty="0"/>
              <a:t>가 안되거나</a:t>
            </a:r>
            <a:r>
              <a:rPr lang="en-US" altLang="ko-KR" sz="1000" dirty="0"/>
              <a:t>, </a:t>
            </a:r>
            <a:r>
              <a:rPr lang="ko-KR" altLang="en-US" sz="1000" dirty="0"/>
              <a:t>인터넷이 상시 </a:t>
            </a:r>
            <a:r>
              <a:rPr lang="ko-KR" altLang="en-US" sz="1000" dirty="0" err="1"/>
              <a:t>안될경우</a:t>
            </a:r>
            <a:r>
              <a:rPr lang="ko-KR" altLang="en-US" sz="1000" dirty="0"/>
              <a:t> 설치방법</a:t>
            </a:r>
            <a:endParaRPr lang="en-US" altLang="ko-KR" sz="1000" dirty="0"/>
          </a:p>
          <a:p>
            <a:pPr>
              <a:lnSpc>
                <a:spcPct val="140000"/>
              </a:lnSpc>
            </a:pPr>
            <a:endParaRPr lang="en-US" altLang="ko-KR" sz="1000" dirty="0"/>
          </a:p>
          <a:p>
            <a:pPr marL="228600" indent="-228600">
              <a:lnSpc>
                <a:spcPct val="140000"/>
              </a:lnSpc>
              <a:buAutoNum type="arabicPeriod"/>
            </a:pPr>
            <a:r>
              <a:rPr lang="en-US" altLang="ko-KR" sz="1000" dirty="0">
                <a:hlinkClick r:id="rId2"/>
              </a:rPr>
              <a:t>https://aka.ms/wslubuntu2004</a:t>
            </a:r>
            <a:r>
              <a:rPr lang="en-US" altLang="ko-KR" sz="1000" dirty="0"/>
              <a:t> </a:t>
            </a:r>
            <a:r>
              <a:rPr lang="ko-KR" altLang="en-US" sz="1000" dirty="0"/>
              <a:t>에서 </a:t>
            </a:r>
            <a:r>
              <a:rPr lang="en-US" altLang="ko-KR" sz="1000" dirty="0"/>
              <a:t>ubuntu appx </a:t>
            </a:r>
            <a:r>
              <a:rPr lang="ko-KR" altLang="en-US" sz="1000" dirty="0"/>
              <a:t>다운 및 실행 및 설치한다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a:hlinkClick r:id="rId3"/>
              </a:rPr>
              <a:t>https://github.com/microsoft/terminal/releases/tag/v1.11.2921.0</a:t>
            </a:r>
            <a:r>
              <a:rPr lang="en-US" altLang="ko-KR" sz="1000" dirty="0"/>
              <a:t> </a:t>
            </a:r>
            <a:r>
              <a:rPr lang="ko-KR" altLang="en-US" sz="1000" dirty="0"/>
              <a:t>에서</a:t>
            </a:r>
            <a:endParaRPr lang="en-US" altLang="ko-KR" sz="1000" dirty="0"/>
          </a:p>
          <a:p>
            <a:pPr>
              <a:lnSpc>
                <a:spcPct val="140000"/>
              </a:lnSpc>
            </a:pPr>
            <a:endParaRPr lang="en-US" altLang="ko-KR" sz="1000" dirty="0"/>
          </a:p>
          <a:p>
            <a:pPr>
              <a:lnSpc>
                <a:spcPct val="140000"/>
              </a:lnSpc>
            </a:pPr>
            <a:r>
              <a:rPr lang="en-US" altLang="ko-KR" sz="1000" dirty="0" err="1"/>
              <a:t>Msixbundle</a:t>
            </a:r>
            <a:r>
              <a:rPr lang="en-US" altLang="ko-KR" sz="1000" dirty="0"/>
              <a:t> </a:t>
            </a:r>
            <a:r>
              <a:rPr lang="ko-KR" altLang="en-US" sz="1000" dirty="0"/>
              <a:t>다운받아 실행 및 설치한다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4"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5"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2A69C149-261A-48F5-8C0A-F6D2816703B8}"/>
              </a:ext>
            </a:extLst>
          </p:cNvPr>
          <p:cNvPicPr>
            <a:picLocks noChangeAspect="1"/>
          </p:cNvPicPr>
          <p:nvPr/>
        </p:nvPicPr>
        <p:blipFill>
          <a:blip r:embed="rId6"/>
          <a:stretch>
            <a:fillRect/>
          </a:stretch>
        </p:blipFill>
        <p:spPr>
          <a:xfrm>
            <a:off x="938893" y="1194049"/>
            <a:ext cx="4664527" cy="2926194"/>
          </a:xfrm>
          <a:prstGeom prst="rect">
            <a:avLst/>
          </a:prstGeom>
        </p:spPr>
      </p:pic>
      <p:pic>
        <p:nvPicPr>
          <p:cNvPr id="7" name="그림 6">
            <a:extLst>
              <a:ext uri="{FF2B5EF4-FFF2-40B4-BE49-F238E27FC236}">
                <a16:creationId xmlns:a16="http://schemas.microsoft.com/office/drawing/2014/main" id="{B942EE7C-01DF-4F2E-A21D-305BA5D3B092}"/>
              </a:ext>
            </a:extLst>
          </p:cNvPr>
          <p:cNvPicPr>
            <a:picLocks noChangeAspect="1"/>
          </p:cNvPicPr>
          <p:nvPr/>
        </p:nvPicPr>
        <p:blipFill>
          <a:blip r:embed="rId7"/>
          <a:stretch>
            <a:fillRect/>
          </a:stretch>
        </p:blipFill>
        <p:spPr>
          <a:xfrm>
            <a:off x="392120" y="4991272"/>
            <a:ext cx="5167987" cy="1345358"/>
          </a:xfrm>
          <a:prstGeom prst="rect">
            <a:avLst/>
          </a:prstGeom>
        </p:spPr>
      </p:pic>
      <p:pic>
        <p:nvPicPr>
          <p:cNvPr id="9" name="그림 8">
            <a:extLst>
              <a:ext uri="{FF2B5EF4-FFF2-40B4-BE49-F238E27FC236}">
                <a16:creationId xmlns:a16="http://schemas.microsoft.com/office/drawing/2014/main" id="{D1E70473-184D-4B72-9A7A-7F47F7335649}"/>
              </a:ext>
            </a:extLst>
          </p:cNvPr>
          <p:cNvPicPr>
            <a:picLocks noChangeAspect="1"/>
          </p:cNvPicPr>
          <p:nvPr/>
        </p:nvPicPr>
        <p:blipFill>
          <a:blip r:embed="rId8"/>
          <a:stretch>
            <a:fillRect/>
          </a:stretch>
        </p:blipFill>
        <p:spPr>
          <a:xfrm>
            <a:off x="6635435" y="525587"/>
            <a:ext cx="4810893" cy="3022907"/>
          </a:xfrm>
          <a:prstGeom prst="rect">
            <a:avLst/>
          </a:prstGeom>
        </p:spPr>
      </p:pic>
    </p:spTree>
    <p:extLst>
      <p:ext uri="{BB962C8B-B14F-4D97-AF65-F5344CB8AC3E}">
        <p14:creationId xmlns:p14="http://schemas.microsoft.com/office/powerpoint/2010/main" val="382766887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42080"/>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81220"/>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29653521"/>
              </p:ext>
            </p:extLst>
          </p:nvPr>
        </p:nvGraphicFramePr>
        <p:xfrm>
          <a:off x="1694953" y="1791679"/>
          <a:ext cx="8802093" cy="4681220"/>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27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awk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문장 중 특정 단어로의 </a:t>
                      </a:r>
                      <a:r>
                        <a:rPr lang="en-US" altLang="ko-KR" sz="1000" kern="0" spc="0" dirty="0">
                          <a:solidFill>
                            <a:srgbClr val="000000"/>
                          </a:solidFill>
                          <a:effectLst/>
                          <a:latin typeface="함초롬바탕" panose="02030604000101010101" pitchFamily="18" charset="-127"/>
                        </a:rPr>
                        <a:t>split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28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29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uniq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중복이 없는 </a:t>
                      </a:r>
                      <a:r>
                        <a:rPr lang="en-US" altLang="ko-KR" sz="1000" kern="0" spc="0" dirty="0">
                          <a:solidFill>
                            <a:srgbClr val="000000"/>
                          </a:solidFill>
                          <a:effectLst/>
                          <a:latin typeface="함초롬바탕" panose="02030604000101010101" pitchFamily="18" charset="-127"/>
                        </a:rPr>
                        <a:t>sort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30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sed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비대화형 편집기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1"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2"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3"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4"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6"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81220"/>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2186"/>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awk : </a:t>
            </a:r>
            <a:r>
              <a:rPr lang="ko-KR" altLang="en-US" sz="4400" kern="0" spc="0" dirty="0">
                <a:solidFill>
                  <a:srgbClr val="000000"/>
                </a:solidFill>
                <a:effectLst/>
                <a:latin typeface="함초롬바탕" panose="02030604000101010101" pitchFamily="18" charset="-127"/>
              </a:rPr>
              <a:t>문장 중 특정 단어로의 </a:t>
            </a:r>
            <a:r>
              <a:rPr lang="en-US" altLang="ko-KR" sz="4400" kern="0" spc="0" dirty="0">
                <a:solidFill>
                  <a:srgbClr val="000000"/>
                </a:solidFill>
                <a:effectLst/>
                <a:latin typeface="함초롬바탕" panose="02030604000101010101" pitchFamily="18" charset="-127"/>
              </a:rPr>
              <a:t>split</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vi </a:t>
              </a:r>
              <a:r>
                <a:rPr lang="en-US" altLang="ko-KR" sz="1100" dirty="0" err="1">
                  <a:solidFill>
                    <a:srgbClr val="2E75B6"/>
                  </a:solidFill>
                </a:rPr>
                <a:t>awk_test</a:t>
              </a: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ko-KR" altLang="en-US" sz="1100" dirty="0">
                  <a:solidFill>
                    <a:srgbClr val="2E75B6"/>
                  </a:solidFill>
                </a:rPr>
                <a:t>영희</a:t>
              </a:r>
              <a:r>
                <a:rPr lang="en-US" altLang="ko-KR" sz="1100" dirty="0">
                  <a:solidFill>
                    <a:srgbClr val="2E75B6"/>
                  </a:solidFill>
                </a:rPr>
                <a:t>:165:1</a:t>
              </a:r>
              <a:r>
                <a:rPr lang="ko-KR" altLang="en-US" sz="1100" dirty="0">
                  <a:solidFill>
                    <a:srgbClr val="2E75B6"/>
                  </a:solidFill>
                </a:rPr>
                <a:t>분반</a:t>
              </a:r>
            </a:p>
            <a:p>
              <a:pPr>
                <a:lnSpc>
                  <a:spcPct val="140000"/>
                </a:lnSpc>
              </a:pPr>
              <a:r>
                <a:rPr lang="ko-KR" altLang="en-US" sz="1100" dirty="0">
                  <a:solidFill>
                    <a:srgbClr val="2E75B6"/>
                  </a:solidFill>
                </a:rPr>
                <a:t>철수</a:t>
              </a:r>
              <a:r>
                <a:rPr lang="en-US" altLang="ko-KR" sz="1100" dirty="0">
                  <a:solidFill>
                    <a:srgbClr val="2E75B6"/>
                  </a:solidFill>
                </a:rPr>
                <a:t>:168:3</a:t>
              </a:r>
              <a:r>
                <a:rPr lang="ko-KR" altLang="en-US" sz="1100" dirty="0">
                  <a:solidFill>
                    <a:srgbClr val="2E75B6"/>
                  </a:solidFill>
                </a:rPr>
                <a:t>분반</a:t>
              </a:r>
            </a:p>
            <a:p>
              <a:pPr>
                <a:lnSpc>
                  <a:spcPct val="140000"/>
                </a:lnSpc>
              </a:pPr>
              <a:r>
                <a:rPr lang="ko-KR" altLang="en-US" sz="1100" dirty="0">
                  <a:solidFill>
                    <a:srgbClr val="2E75B6"/>
                  </a:solidFill>
                </a:rPr>
                <a:t>범수</a:t>
              </a:r>
              <a:r>
                <a:rPr lang="en-US" altLang="ko-KR" sz="1100" dirty="0">
                  <a:solidFill>
                    <a:srgbClr val="2E75B6"/>
                  </a:solidFill>
                </a:rPr>
                <a:t>:178:2</a:t>
              </a:r>
              <a:r>
                <a:rPr lang="ko-KR" altLang="en-US" sz="1100" dirty="0">
                  <a:solidFill>
                    <a:srgbClr val="2E75B6"/>
                  </a:solidFill>
                </a:rPr>
                <a:t>분반</a:t>
              </a:r>
            </a:p>
            <a:p>
              <a:pPr>
                <a:lnSpc>
                  <a:spcPct val="140000"/>
                </a:lnSpc>
              </a:pPr>
              <a:r>
                <a:rPr lang="ko-KR" altLang="en-US" sz="1100" dirty="0">
                  <a:solidFill>
                    <a:srgbClr val="2E75B6"/>
                  </a:solidFill>
                </a:rPr>
                <a:t>기범</a:t>
              </a:r>
              <a:r>
                <a:rPr lang="en-US" altLang="ko-KR" sz="1100" dirty="0">
                  <a:solidFill>
                    <a:srgbClr val="2E75B6"/>
                  </a:solidFill>
                </a:rPr>
                <a:t>:175:3</a:t>
              </a:r>
              <a:r>
                <a:rPr lang="ko-KR" altLang="en-US" sz="1100" dirty="0">
                  <a:solidFill>
                    <a:srgbClr val="2E75B6"/>
                  </a:solidFill>
                </a:rPr>
                <a:t>분반</a:t>
              </a:r>
            </a:p>
            <a:p>
              <a:pPr>
                <a:lnSpc>
                  <a:spcPct val="140000"/>
                </a:lnSpc>
              </a:pPr>
              <a:r>
                <a:rPr lang="ko-KR" altLang="en-US" sz="1100" dirty="0">
                  <a:solidFill>
                    <a:srgbClr val="2E75B6"/>
                  </a:solidFill>
                </a:rPr>
                <a:t>현덕</a:t>
              </a:r>
              <a:r>
                <a:rPr lang="en-US" altLang="ko-KR" sz="1100" dirty="0">
                  <a:solidFill>
                    <a:srgbClr val="2E75B6"/>
                  </a:solidFill>
                </a:rPr>
                <a:t>:175:2</a:t>
              </a:r>
              <a:r>
                <a:rPr lang="ko-KR" altLang="en-US" sz="1100" dirty="0">
                  <a:solidFill>
                    <a:srgbClr val="2E75B6"/>
                  </a:solidFill>
                </a:rPr>
                <a:t>분반</a:t>
              </a:r>
            </a:p>
            <a:p>
              <a:pPr>
                <a:lnSpc>
                  <a:spcPct val="140000"/>
                </a:lnSpc>
              </a:pPr>
              <a:r>
                <a:rPr lang="ko-KR" altLang="en-US" sz="1100" dirty="0">
                  <a:solidFill>
                    <a:srgbClr val="2E75B6"/>
                  </a:solidFill>
                </a:rPr>
                <a:t>예은</a:t>
              </a:r>
              <a:r>
                <a:rPr lang="en-US" altLang="ko-KR" sz="1100" dirty="0">
                  <a:solidFill>
                    <a:srgbClr val="2E75B6"/>
                  </a:solidFill>
                </a:rPr>
                <a:t>:166:1</a:t>
              </a:r>
              <a:r>
                <a:rPr lang="ko-KR" altLang="en-US" sz="1100" dirty="0">
                  <a:solidFill>
                    <a:srgbClr val="2E75B6"/>
                  </a:solidFill>
                </a:rPr>
                <a:t>분반</a:t>
              </a:r>
            </a:p>
            <a:p>
              <a:pPr>
                <a:lnSpc>
                  <a:spcPct val="140000"/>
                </a:lnSpc>
              </a:pPr>
              <a:r>
                <a:rPr lang="ko-KR" altLang="en-US" sz="1100" dirty="0">
                  <a:solidFill>
                    <a:srgbClr val="2E75B6"/>
                  </a:solidFill>
                </a:rPr>
                <a:t>지훈</a:t>
              </a:r>
              <a:r>
                <a:rPr lang="en-US" altLang="ko-KR" sz="1100" dirty="0">
                  <a:solidFill>
                    <a:srgbClr val="2E75B6"/>
                  </a:solidFill>
                </a:rPr>
                <a:t>:178:2</a:t>
              </a:r>
              <a:r>
                <a:rPr lang="ko-KR" altLang="en-US" sz="1100" dirty="0">
                  <a:solidFill>
                    <a:srgbClr val="2E75B6"/>
                  </a:solidFill>
                </a:rPr>
                <a:t>분반</a:t>
              </a:r>
            </a:p>
            <a:p>
              <a:pPr>
                <a:lnSpc>
                  <a:spcPct val="140000"/>
                </a:lnSpc>
              </a:pPr>
              <a:r>
                <a:rPr lang="ko-KR" altLang="en-US" sz="1100" dirty="0">
                  <a:solidFill>
                    <a:srgbClr val="2E75B6"/>
                  </a:solidFill>
                </a:rPr>
                <a:t>용범</a:t>
              </a:r>
              <a:r>
                <a:rPr lang="en-US" altLang="ko-KR" sz="1100" dirty="0">
                  <a:solidFill>
                    <a:srgbClr val="2E75B6"/>
                  </a:solidFill>
                </a:rPr>
                <a:t>:175:2</a:t>
              </a:r>
              <a:r>
                <a:rPr lang="ko-KR" altLang="en-US" sz="1100" dirty="0">
                  <a:solidFill>
                    <a:srgbClr val="2E75B6"/>
                  </a:solidFill>
                </a:rPr>
                <a:t>분반</a:t>
              </a: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wq</a:t>
              </a: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awk -F ":" '{print $1}’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awk -F ":" '{print $2}’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awk -F ":" '{print $3}’</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sort : </a:t>
            </a:r>
            <a:r>
              <a:rPr lang="ko-KR" altLang="en-US" sz="4400" kern="0" spc="0" dirty="0">
                <a:solidFill>
                  <a:srgbClr val="000000"/>
                </a:solidFill>
                <a:effectLst/>
                <a:latin typeface="함초롬바탕" panose="02030604000101010101" pitchFamily="18" charset="-127"/>
              </a:rPr>
              <a:t>정렬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183837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awk -F ":" '{print $2}' | sort</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sort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sort -t: -k1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sort -t: -k3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sort -t: -k2</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sort -t: -k2 -r</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uniq</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중복이 없는 </a:t>
            </a:r>
            <a:r>
              <a:rPr lang="en-US" altLang="ko-KR" sz="4400" kern="0" spc="0" dirty="0">
                <a:solidFill>
                  <a:srgbClr val="000000"/>
                </a:solidFill>
                <a:effectLst/>
                <a:latin typeface="함초롬바탕" panose="02030604000101010101" pitchFamily="18" charset="-127"/>
              </a:rPr>
              <a:t>sort</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164005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awk -F ":" '{print $2}’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awk -F ":" '{print $2}’ | </a:t>
              </a:r>
              <a:r>
                <a:rPr lang="en-US" altLang="ko-KR" sz="1100" dirty="0" err="1">
                  <a:solidFill>
                    <a:srgbClr val="2E75B6"/>
                  </a:solidFill>
                </a:rPr>
                <a:t>uniq</a:t>
              </a:r>
              <a:r>
                <a:rPr lang="en-US" altLang="ko-KR" sz="1100" dirty="0">
                  <a:solidFill>
                    <a:srgbClr val="2E75B6"/>
                  </a:solidFill>
                </a:rPr>
                <a:t> –c</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awk -F ":" '{print $2}’ | sort | </a:t>
              </a:r>
              <a:r>
                <a:rPr lang="en-US" altLang="ko-KR" sz="1100" dirty="0" err="1">
                  <a:solidFill>
                    <a:srgbClr val="2E75B6"/>
                  </a:solidFill>
                </a:rPr>
                <a:t>uniq</a:t>
              </a:r>
              <a:r>
                <a:rPr lang="en-US" altLang="ko-KR" sz="1100" dirty="0">
                  <a:solidFill>
                    <a:srgbClr val="2E75B6"/>
                  </a:solidFill>
                </a:rPr>
                <a:t> -c</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awk -F ":" '{print $3}’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awk -F ":" '{print $3}’ | </a:t>
              </a:r>
              <a:r>
                <a:rPr lang="en-US" altLang="ko-KR" sz="1100" dirty="0" err="1">
                  <a:solidFill>
                    <a:srgbClr val="2E75B6"/>
                  </a:solidFill>
                </a:rPr>
                <a:t>uniq</a:t>
              </a:r>
              <a:r>
                <a:rPr lang="en-US" altLang="ko-KR" sz="1100" dirty="0">
                  <a:solidFill>
                    <a:srgbClr val="2E75B6"/>
                  </a:solidFill>
                </a:rPr>
                <a:t> –c</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awk -F ":" '{print $3}’ | sort | </a:t>
              </a:r>
              <a:r>
                <a:rPr lang="en-US" altLang="ko-KR" sz="1100" dirty="0" err="1">
                  <a:solidFill>
                    <a:srgbClr val="2E75B6"/>
                  </a:solidFill>
                </a:rPr>
                <a:t>uniq</a:t>
              </a:r>
              <a:r>
                <a:rPr lang="en-US" altLang="ko-KR" sz="1100" dirty="0">
                  <a:solidFill>
                    <a:srgbClr val="2E75B6"/>
                  </a:solidFill>
                </a:rPr>
                <a:t> -c</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54165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/Theory/T2/30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sed</a:t>
            </a:r>
            <a:r>
              <a:rPr lang="en-US" altLang="ko-KR" sz="4400" kern="0" spc="0" dirty="0">
                <a:solidFill>
                  <a:srgbClr val="000000"/>
                </a:solidFill>
                <a:effectLst/>
                <a:latin typeface="함초롬바탕" panose="02030604000101010101" pitchFamily="18" charset="-127"/>
              </a:rPr>
              <a:t> : </a:t>
            </a:r>
            <a:r>
              <a:rPr lang="ko-KR" altLang="en-US" kern="0" dirty="0">
                <a:solidFill>
                  <a:srgbClr val="000000"/>
                </a:solidFill>
                <a:latin typeface="함초롬바탕" panose="02030604000101010101" pitchFamily="18" charset="-127"/>
              </a:rPr>
              <a:t>비대화형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64842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cat </a:t>
              </a:r>
              <a:r>
                <a:rPr lang="en-US" altLang="ko-KR" sz="1100" dirty="0" err="1">
                  <a:solidFill>
                    <a:srgbClr val="2E75B6"/>
                  </a:solidFill>
                </a:rPr>
                <a:t>awk_test</a:t>
              </a:r>
              <a:r>
                <a:rPr lang="en-US" altLang="ko-KR" sz="1100" dirty="0">
                  <a:solidFill>
                    <a:srgbClr val="2E75B6"/>
                  </a:solidFill>
                </a:rPr>
                <a:t> | sed 'N;s/\n/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pt-BR" altLang="ko-KR" sz="1100" dirty="0">
                  <a:solidFill>
                    <a:srgbClr val="2E75B6"/>
                  </a:solidFill>
                </a:rPr>
                <a:t> cat awk_test | sed 'N;N;N;s/\n/ /g'</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pt-BR" altLang="ko-KR" sz="1100" dirty="0">
                  <a:solidFill>
                    <a:srgbClr val="2E75B6"/>
                  </a:solidFill>
                </a:rPr>
                <a:t> cat awk_test | sed 'N;N;N;s/\n/ /g;s/:/-/</a:t>
              </a:r>
              <a:r>
                <a:rPr lang="pt-BR" altLang="ko-KR" sz="1100">
                  <a:solidFill>
                    <a:srgbClr val="2E75B6"/>
                  </a:solidFill>
                </a:rPr>
                <a:t>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5613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138381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7420"/>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fontScale="90000"/>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43954</TotalTime>
  <Words>34833</Words>
  <Application>Microsoft Office PowerPoint</Application>
  <PresentationFormat>와이드스크린</PresentationFormat>
  <Paragraphs>7949</Paragraphs>
  <Slides>435</Slides>
  <Notes>0</Notes>
  <HiddenSlides>0</HiddenSlides>
  <MMClips>0</MMClips>
  <ScaleCrop>false</ScaleCrop>
  <HeadingPairs>
    <vt:vector size="6" baseType="variant">
      <vt:variant>
        <vt:lpstr>사용한 글꼴</vt:lpstr>
      </vt:variant>
      <vt:variant>
        <vt:i4>23</vt:i4>
      </vt:variant>
      <vt:variant>
        <vt:lpstr>테마</vt:lpstr>
      </vt:variant>
      <vt:variant>
        <vt:i4>1</vt:i4>
      </vt:variant>
      <vt:variant>
        <vt:lpstr>슬라이드 제목</vt:lpstr>
      </vt:variant>
      <vt:variant>
        <vt:i4>435</vt:i4>
      </vt:variant>
    </vt:vector>
  </HeadingPairs>
  <TitlesOfParts>
    <vt:vector size="459" baseType="lpstr">
      <vt:lpstr>Apple SD Gothic Neo</vt:lpstr>
      <vt:lpstr>AppleSDGothicNeo</vt:lpstr>
      <vt:lpstr>Helvetica Neue</vt:lpstr>
      <vt:lpstr>HY중고딕</vt:lpstr>
      <vt:lpstr>Menlo</vt:lpstr>
      <vt:lpstr>Nanum Gothic</vt:lpstr>
      <vt:lpstr>Noto Sans KR</vt:lpstr>
      <vt:lpstr>Spoqa Han Sans</vt:lpstr>
      <vt:lpstr>Ubuntu Condensed</vt:lpstr>
      <vt:lpstr>돋움</vt:lpstr>
      <vt:lpstr>돋움, dotum, Helvetica, sans-serif</vt:lpstr>
      <vt:lpstr>맑은 고딕</vt:lpstr>
      <vt:lpstr>맑은 고딕 Semilight</vt:lpstr>
      <vt:lpstr>바탕</vt:lpstr>
      <vt:lpstr>한컴바탕</vt:lpstr>
      <vt:lpstr>함초롬바탕</vt:lpstr>
      <vt:lpstr>휴먼명조</vt:lpstr>
      <vt:lpstr>Arial</vt:lpstr>
      <vt:lpstr>Montserrat</vt:lpstr>
      <vt:lpstr>Noto Sans</vt:lpstr>
      <vt:lpstr>Raleway</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/Theory/T2/27  # awk : 문장 중 특정 단어로의 split</vt:lpstr>
      <vt:lpstr>/Theory/T2/28  # sort : 정렬</vt:lpstr>
      <vt:lpstr>/Theory/T2/29  # uniq : 중복이 없는 sort</vt:lpstr>
      <vt:lpstr>/Theory/T2/30  # sed : 비대화형 편집기</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/Theory/T16   OSI 7 계층</vt:lpstr>
      <vt:lpstr>/Theory/T17   소니피쳐스 사고 분석</vt:lpstr>
      <vt:lpstr>/Theory/T17   소니피쳐스 사고 분석</vt:lpstr>
      <vt:lpstr>/Theory/T17   BGP 프로토콜</vt:lpstr>
      <vt:lpstr>/Theory/T17   소니피쳐스 사고 분석</vt:lpstr>
      <vt:lpstr>/Theory/T17   소니피쳐스 사고 분석 – 데이터 다운</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백 도우</cp:lastModifiedBy>
  <cp:revision>798</cp:revision>
  <dcterms:created xsi:type="dcterms:W3CDTF">2021-02-08T02:39:04Z</dcterms:created>
  <dcterms:modified xsi:type="dcterms:W3CDTF">2021-12-01T23:57:33Z</dcterms:modified>
</cp:coreProperties>
</file>